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76" r:id="rId2"/>
    <p:sldId id="275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77" r:id="rId11"/>
    <p:sldId id="278" r:id="rId12"/>
    <p:sldId id="279" r:id="rId13"/>
    <p:sldId id="280" r:id="rId14"/>
    <p:sldId id="281" r:id="rId15"/>
    <p:sldId id="282" r:id="rId16"/>
    <p:sldId id="283" r:id="rId17"/>
    <p:sldId id="273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27.01.2017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27.01.2017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27.01.2017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27.01.2017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27.01.2017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27.01.2017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27.01.2017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27.01.2017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27.01.2017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27.01.2017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27.01.2017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t>27.01.2017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1000" y="3717033"/>
            <a:ext cx="8458200" cy="3140968"/>
          </a:xfrm>
        </p:spPr>
        <p:txBody>
          <a:bodyPr>
            <a:noAutofit/>
          </a:bodyPr>
          <a:lstStyle/>
          <a:p>
            <a:pPr algn="r"/>
            <a:r>
              <a:rPr lang="ru-RU" sz="3200" dirty="0" smtClean="0"/>
              <a:t>Тема: «Рисование песком с младшими детьми дошкольного возраста» </a:t>
            </a:r>
            <a:br>
              <a:rPr lang="ru-RU" sz="3200" dirty="0" smtClean="0"/>
            </a:br>
            <a:r>
              <a:rPr lang="ru-RU" sz="3200" dirty="0" smtClean="0"/>
              <a:t>Подготовила воспитатель:</a:t>
            </a:r>
            <a:br>
              <a:rPr lang="ru-RU" sz="3200" dirty="0" smtClean="0"/>
            </a:br>
            <a:r>
              <a:rPr lang="ru-RU" sz="3200" dirty="0" smtClean="0"/>
              <a:t>Абаринова Т.В.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1000" y="476672"/>
            <a:ext cx="8458200" cy="2232248"/>
          </a:xfrm>
        </p:spPr>
        <p:txBody>
          <a:bodyPr>
            <a:noAutofit/>
          </a:bodyPr>
          <a:lstStyle/>
          <a:p>
            <a:r>
              <a:rPr lang="ru-RU" dirty="0" smtClean="0"/>
              <a:t>Формирование технологической и информационной компетентности дошкольников, средствами познавательно-исследовательской деятельности в мини-лаборатории детского сада.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545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Возникновение искусства рисования песком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3525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Рисование песком – это сравнительно молодой и перспективный вид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288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4955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Цель и задачи рисования песком с детьми раннего возраст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15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4567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Преимущество процесса рисования песком перед другими формами арт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705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8273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4. Техника помогает развить мелкую моторику рук, что особенно полезн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7649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Особенности техники изображен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7569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Условия работы с детьм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08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897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Общие рекомендации по подготовке и проведению адаптационных заняти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4864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412776"/>
            <a:ext cx="5400600" cy="4968552"/>
          </a:xfrm>
        </p:spPr>
      </p:pic>
    </p:spTree>
    <p:extLst>
      <p:ext uri="{BB962C8B-B14F-4D97-AF65-F5344CB8AC3E}">
        <p14:creationId xmlns:p14="http://schemas.microsoft.com/office/powerpoint/2010/main" val="29210301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412776"/>
            <a:ext cx="5256584" cy="4968551"/>
          </a:xfrm>
        </p:spPr>
      </p:pic>
    </p:spTree>
    <p:extLst>
      <p:ext uri="{BB962C8B-B14F-4D97-AF65-F5344CB8AC3E}">
        <p14:creationId xmlns:p14="http://schemas.microsoft.com/office/powerpoint/2010/main" val="25633478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196752"/>
            <a:ext cx="4896544" cy="4883373"/>
          </a:xfrm>
        </p:spPr>
      </p:pic>
    </p:spTree>
    <p:extLst>
      <p:ext uri="{BB962C8B-B14F-4D97-AF65-F5344CB8AC3E}">
        <p14:creationId xmlns:p14="http://schemas.microsoft.com/office/powerpoint/2010/main" val="26462957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892" y="1554163"/>
            <a:ext cx="6034616" cy="4525962"/>
          </a:xfrm>
        </p:spPr>
      </p:pic>
    </p:spTree>
    <p:extLst>
      <p:ext uri="{BB962C8B-B14F-4D97-AF65-F5344CB8AC3E}">
        <p14:creationId xmlns:p14="http://schemas.microsoft.com/office/powerpoint/2010/main" val="15892159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412776"/>
            <a:ext cx="6768752" cy="5112568"/>
          </a:xfrm>
        </p:spPr>
      </p:pic>
    </p:spTree>
    <p:extLst>
      <p:ext uri="{BB962C8B-B14F-4D97-AF65-F5344CB8AC3E}">
        <p14:creationId xmlns:p14="http://schemas.microsoft.com/office/powerpoint/2010/main" val="28490272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892" y="1554163"/>
            <a:ext cx="6034616" cy="4525962"/>
          </a:xfrm>
        </p:spPr>
      </p:pic>
    </p:spTree>
    <p:extLst>
      <p:ext uri="{BB962C8B-B14F-4D97-AF65-F5344CB8AC3E}">
        <p14:creationId xmlns:p14="http://schemas.microsoft.com/office/powerpoint/2010/main" val="34514962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892" y="1196752"/>
            <a:ext cx="6034616" cy="4883373"/>
          </a:xfrm>
        </p:spPr>
      </p:pic>
    </p:spTree>
    <p:extLst>
      <p:ext uri="{BB962C8B-B14F-4D97-AF65-F5344CB8AC3E}">
        <p14:creationId xmlns:p14="http://schemas.microsoft.com/office/powerpoint/2010/main" val="1015257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1315616"/>
          </a:xfrm>
        </p:spPr>
        <p:txBody>
          <a:bodyPr>
            <a:normAutofit/>
          </a:bodyPr>
          <a:lstStyle/>
          <a:p>
            <a:r>
              <a:rPr lang="ru-RU" sz="4800" dirty="0" smtClean="0"/>
              <a:t>Спасибо за внимание!!!!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3690678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55</TotalTime>
  <Words>30</Words>
  <Application>Microsoft Office PowerPoint</Application>
  <PresentationFormat>Экран (4:3)</PresentationFormat>
  <Paragraphs>3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Трек</vt:lpstr>
      <vt:lpstr>Тема: «Рисование песком с младшими детьми дошкольного возраста»  Подготовила воспитатель: Абаринова Т.В.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внимание!!!!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Я</dc:creator>
  <cp:lastModifiedBy>фыв</cp:lastModifiedBy>
  <cp:revision>8</cp:revision>
  <dcterms:created xsi:type="dcterms:W3CDTF">2017-01-26T05:30:46Z</dcterms:created>
  <dcterms:modified xsi:type="dcterms:W3CDTF">2017-01-27T05:11:46Z</dcterms:modified>
</cp:coreProperties>
</file>