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E5FB6-0626-47F2-9EC1-E43A4057B7EA}" type="datetimeFigureOut">
              <a:rPr lang="ru-RU" smtClean="0"/>
              <a:pPr/>
              <a:t>15.09.2017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E91D5-4C77-4DD9-8FAF-444D79997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E5FB6-0626-47F2-9EC1-E43A4057B7EA}" type="datetimeFigureOut">
              <a:rPr lang="ru-RU" smtClean="0"/>
              <a:pPr/>
              <a:t>15.09.2017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E91D5-4C77-4DD9-8FAF-444D79997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E5FB6-0626-47F2-9EC1-E43A4057B7EA}" type="datetimeFigureOut">
              <a:rPr lang="ru-RU" smtClean="0"/>
              <a:pPr/>
              <a:t>15.09.2017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E91D5-4C77-4DD9-8FAF-444D79997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E5FB6-0626-47F2-9EC1-E43A4057B7EA}" type="datetimeFigureOut">
              <a:rPr lang="ru-RU" smtClean="0"/>
              <a:pPr/>
              <a:t>15.09.2017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E91D5-4C77-4DD9-8FAF-444D799976F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E5FB6-0626-47F2-9EC1-E43A4057B7EA}" type="datetimeFigureOut">
              <a:rPr lang="ru-RU" smtClean="0"/>
              <a:pPr/>
              <a:t>15.09.2017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E91D5-4C77-4DD9-8FAF-444D79997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E5FB6-0626-47F2-9EC1-E43A4057B7EA}" type="datetimeFigureOut">
              <a:rPr lang="ru-RU" smtClean="0"/>
              <a:pPr/>
              <a:t>15.09.2017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E91D5-4C77-4DD9-8FAF-444D79997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E5FB6-0626-47F2-9EC1-E43A4057B7EA}" type="datetimeFigureOut">
              <a:rPr lang="ru-RU" smtClean="0"/>
              <a:pPr/>
              <a:t>15.09.2017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E91D5-4C77-4DD9-8FAF-444D79997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E5FB6-0626-47F2-9EC1-E43A4057B7EA}" type="datetimeFigureOut">
              <a:rPr lang="ru-RU" smtClean="0"/>
              <a:pPr/>
              <a:t>15.09.2017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7FE91D5-4C77-4DD9-8FAF-444D79997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E5FB6-0626-47F2-9EC1-E43A4057B7EA}" type="datetimeFigureOut">
              <a:rPr lang="ru-RU" smtClean="0"/>
              <a:pPr/>
              <a:t>15.09.2017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E91D5-4C77-4DD9-8FAF-444D79997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E5FB6-0626-47F2-9EC1-E43A4057B7EA}" type="datetimeFigureOut">
              <a:rPr lang="ru-RU" smtClean="0"/>
              <a:pPr/>
              <a:t>15.09.2017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E91D5-4C77-4DD9-8FAF-444D79997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E5FB6-0626-47F2-9EC1-E43A4057B7EA}" type="datetimeFigureOut">
              <a:rPr lang="ru-RU" smtClean="0"/>
              <a:pPr/>
              <a:t>15.09.2017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E91D5-4C77-4DD9-8FAF-444D79997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212E5FB6-0626-47F2-9EC1-E43A4057B7EA}" type="datetimeFigureOut">
              <a:rPr lang="ru-RU" smtClean="0"/>
              <a:pPr/>
              <a:t>15.09.2017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47FE91D5-4C77-4DD9-8FAF-444D79997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589" y="93722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Здоровый образ жизни дошкольника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130894"/>
            <a:ext cx="5659402" cy="3140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635896" y="2492896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Воспитатель: Шустова Е. С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23728" y="332656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400" dirty="0" smtClean="0"/>
              <a:t>МБДОУ № 27 ст. Темиргоевской</a:t>
            </a:r>
          </a:p>
          <a:p>
            <a:endParaRPr lang="ru-RU" dirty="0" smtClean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088" y="3283294"/>
            <a:ext cx="5659402" cy="3140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276128" y="485056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400" dirty="0" smtClean="0"/>
              <a:t>МБДОУ № 27 ст. Темиргоевской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4679551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 гигиене</a:t>
            </a:r>
            <a:endParaRPr lang="ru-RU" dirty="0"/>
          </a:p>
        </p:txBody>
      </p:sp>
      <p:pic>
        <p:nvPicPr>
          <p:cNvPr id="1026" name="Picture 2" descr="C:\Users\j.kochetkova\Desktop\Кочеткова Л.В\Для презентации\FullSizeRend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75902"/>
            <a:ext cx="2514437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632313" y="1137455"/>
            <a:ext cx="4572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/>
              <a:t>Чистые зубы  </a:t>
            </a:r>
          </a:p>
          <a:p>
            <a:pPr algn="ctr"/>
            <a:endParaRPr lang="ru-RU" dirty="0"/>
          </a:p>
          <a:p>
            <a:pPr algn="ctr"/>
            <a:r>
              <a:rPr lang="ru-RU" dirty="0"/>
              <a:t>Кто чистит зубы по утрам,</a:t>
            </a:r>
          </a:p>
          <a:p>
            <a:pPr algn="ctr"/>
            <a:r>
              <a:rPr lang="ru-RU" dirty="0"/>
              <a:t>Тот поступает мудро!</a:t>
            </a:r>
          </a:p>
          <a:p>
            <a:pPr algn="ctr"/>
            <a:r>
              <a:rPr lang="ru-RU" dirty="0"/>
              <a:t>Кто чистит их по вечерам,</a:t>
            </a:r>
          </a:p>
          <a:p>
            <a:pPr algn="ctr"/>
            <a:r>
              <a:rPr lang="ru-RU" dirty="0"/>
              <a:t>Тот поступает мудро!</a:t>
            </a:r>
          </a:p>
          <a:p>
            <a:pPr algn="ctr"/>
            <a:r>
              <a:rPr lang="ru-RU" dirty="0"/>
              <a:t>А захотелось пожевать</a:t>
            </a:r>
          </a:p>
          <a:p>
            <a:pPr algn="ctr"/>
            <a:r>
              <a:rPr lang="ru-RU" dirty="0"/>
              <a:t>Зефир иль бутерброд,</a:t>
            </a:r>
          </a:p>
          <a:p>
            <a:pPr algn="ctr"/>
            <a:r>
              <a:rPr lang="ru-RU" dirty="0"/>
              <a:t>Кто мудр, тот будет полоскать</a:t>
            </a:r>
          </a:p>
          <a:p>
            <a:pPr algn="ctr"/>
            <a:r>
              <a:rPr lang="ru-RU" dirty="0"/>
              <a:t>После еды свой рот!</a:t>
            </a:r>
          </a:p>
          <a:p>
            <a:pPr algn="ctr"/>
            <a:r>
              <a:rPr lang="ru-RU" dirty="0"/>
              <a:t>Гони подальше тётку Лень,</a:t>
            </a:r>
          </a:p>
          <a:p>
            <a:pPr algn="ctr"/>
            <a:r>
              <a:rPr lang="ru-RU" dirty="0"/>
              <a:t>И помни о зубах весь день!</a:t>
            </a:r>
          </a:p>
          <a:p>
            <a:pPr algn="ctr"/>
            <a:r>
              <a:rPr lang="ru-RU" dirty="0"/>
              <a:t>(Р. Куликова)</a:t>
            </a:r>
          </a:p>
        </p:txBody>
      </p:sp>
    </p:spTree>
    <p:extLst>
      <p:ext uri="{BB962C8B-B14F-4D97-AF65-F5344CB8AC3E}">
        <p14:creationId xmlns:p14="http://schemas.microsoft.com/office/powerpoint/2010/main" val="28873061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Первая медицинская помощь</a:t>
            </a:r>
            <a:endParaRPr lang="ru-RU" dirty="0"/>
          </a:p>
        </p:txBody>
      </p:sp>
      <p:pic>
        <p:nvPicPr>
          <p:cNvPr id="2050" name="Picture 2" descr="C:\Users\j.kochetkova\Desktop\Кочеткова Л.В\Для презентации\FullSizeRender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57740"/>
            <a:ext cx="2952328" cy="3769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138059" y="908720"/>
            <a:ext cx="489654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-С друзьями вам доказать я хочу,</a:t>
            </a:r>
          </a:p>
          <a:p>
            <a:pPr algn="ctr"/>
            <a:r>
              <a:rPr lang="ru-RU" dirty="0"/>
              <a:t>Что первая помощь нам по плечу.</a:t>
            </a:r>
          </a:p>
          <a:p>
            <a:pPr algn="ctr"/>
            <a:r>
              <a:rPr lang="ru-RU" dirty="0"/>
              <a:t>-Мы умеем без подсказки делать разные </a:t>
            </a:r>
            <a:r>
              <a:rPr lang="ru-RU" dirty="0" smtClean="0"/>
              <a:t>повязки.</a:t>
            </a:r>
          </a:p>
          <a:p>
            <a:pPr algn="ctr"/>
            <a:r>
              <a:rPr lang="ru-RU" dirty="0" smtClean="0"/>
              <a:t>-Жгут </a:t>
            </a:r>
            <a:r>
              <a:rPr lang="ru-RU" dirty="0"/>
              <a:t>наложим иль закрутку, не пройдет и две минутки.</a:t>
            </a:r>
          </a:p>
          <a:p>
            <a:pPr algn="ctr"/>
            <a:r>
              <a:rPr lang="ru-RU" dirty="0"/>
              <a:t> </a:t>
            </a:r>
          </a:p>
          <a:p>
            <a:pPr algn="ctr"/>
            <a:r>
              <a:rPr lang="ru-RU" dirty="0"/>
              <a:t>-Если занят </a:t>
            </a:r>
            <a:r>
              <a:rPr lang="ru-RU" dirty="0" err="1"/>
              <a:t>айболит</a:t>
            </a:r>
            <a:r>
              <a:rPr lang="ru-RU" dirty="0"/>
              <a:t>, а у Вас живот болит,</a:t>
            </a:r>
          </a:p>
          <a:p>
            <a:pPr algn="ctr"/>
            <a:r>
              <a:rPr lang="ru-RU" dirty="0"/>
              <a:t>Я лекарство разыщу, Вам живот прочищу.</a:t>
            </a:r>
          </a:p>
          <a:p>
            <a:pPr algn="ctr"/>
            <a:r>
              <a:rPr lang="ru-RU" dirty="0"/>
              <a:t>Черный уголь и вода помогают нам всегда.</a:t>
            </a:r>
          </a:p>
          <a:p>
            <a:pPr algn="ctr"/>
            <a:r>
              <a:rPr lang="ru-RU" dirty="0"/>
              <a:t> </a:t>
            </a:r>
          </a:p>
          <a:p>
            <a:pPr algn="ctr"/>
            <a:r>
              <a:rPr lang="ru-RU" dirty="0"/>
              <a:t>-Коля бегал и споткнулся, и разбил себе коленку.</a:t>
            </a:r>
          </a:p>
          <a:p>
            <a:pPr algn="ctr"/>
            <a:r>
              <a:rPr lang="ru-RU" dirty="0"/>
              <a:t>В этом случае возьмем мы только пластырь и зеленку.</a:t>
            </a:r>
          </a:p>
        </p:txBody>
      </p:sp>
    </p:spTree>
    <p:extLst>
      <p:ext uri="{BB962C8B-B14F-4D97-AF65-F5344CB8AC3E}">
        <p14:creationId xmlns:p14="http://schemas.microsoft.com/office/powerpoint/2010/main" val="1651250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 dirty="0" smtClean="0"/>
              <a:t>В гости к доктору мы ходим</a:t>
            </a:r>
            <a:endParaRPr lang="ru-RU" i="1" dirty="0"/>
          </a:p>
        </p:txBody>
      </p:sp>
      <p:pic>
        <p:nvPicPr>
          <p:cNvPr id="3074" name="Picture 2" descr="C:\Users\j.kochetkova\Desktop\Кочеткова Л.В\Для презентации\FullSizeRender_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1053"/>
            <a:ext cx="4381903" cy="3240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527298" y="1046075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/>
              <a:t>Ежик плачет и кричит –</a:t>
            </a:r>
          </a:p>
          <a:p>
            <a:pPr algn="ctr"/>
            <a:r>
              <a:rPr lang="ru-RU" dirty="0"/>
              <a:t>Очень сильно зуб болит!</a:t>
            </a:r>
          </a:p>
          <a:p>
            <a:pPr algn="ctr"/>
            <a:r>
              <a:rPr lang="ru-RU" dirty="0"/>
              <a:t>А к врачу идти боится:</a:t>
            </a:r>
          </a:p>
          <a:p>
            <a:pPr algn="ctr"/>
            <a:r>
              <a:rPr lang="ru-RU" dirty="0"/>
              <a:t>– Мама, не пойду в больницу!!!</a:t>
            </a:r>
          </a:p>
          <a:p>
            <a:pPr algn="ctr"/>
            <a:endParaRPr lang="ru-RU" dirty="0"/>
          </a:p>
          <a:p>
            <a:pPr algn="ctr"/>
            <a:r>
              <a:rPr lang="ru-RU" dirty="0"/>
              <a:t>Доктор мне совсем не нужен,</a:t>
            </a:r>
          </a:p>
          <a:p>
            <a:pPr algn="ctr"/>
            <a:r>
              <a:rPr lang="ru-RU" dirty="0"/>
              <a:t>Может сделать только хуже.</a:t>
            </a:r>
          </a:p>
          <a:p>
            <a:pPr algn="ctr"/>
            <a:r>
              <a:rPr lang="ru-RU" dirty="0"/>
              <a:t>– Не кричи так, милый Ёжик,</a:t>
            </a:r>
          </a:p>
          <a:p>
            <a:pPr algn="ctr"/>
            <a:r>
              <a:rPr lang="ru-RU" dirty="0"/>
              <a:t>Врач полечит и поможет.</a:t>
            </a:r>
          </a:p>
          <a:p>
            <a:pPr algn="ctr"/>
            <a:endParaRPr lang="ru-RU" dirty="0"/>
          </a:p>
          <a:p>
            <a:pPr algn="ctr"/>
            <a:r>
              <a:rPr lang="ru-RU" dirty="0"/>
              <a:t>Поскорее успокойся</a:t>
            </a:r>
          </a:p>
          <a:p>
            <a:pPr algn="ctr"/>
            <a:r>
              <a:rPr lang="ru-RU" dirty="0"/>
              <a:t>И врача совсем не бойся.</a:t>
            </a:r>
          </a:p>
          <a:p>
            <a:pPr algn="ctr"/>
            <a:r>
              <a:rPr lang="ru-RU" dirty="0"/>
              <a:t>Доктора нужны затем,</a:t>
            </a:r>
          </a:p>
          <a:p>
            <a:pPr algn="ctr"/>
            <a:r>
              <a:rPr lang="ru-RU" dirty="0"/>
              <a:t>Что помочь всегда и всем!</a:t>
            </a:r>
          </a:p>
        </p:txBody>
      </p:sp>
    </p:spTree>
    <p:extLst>
      <p:ext uri="{BB962C8B-B14F-4D97-AF65-F5344CB8AC3E}">
        <p14:creationId xmlns:p14="http://schemas.microsoft.com/office/powerpoint/2010/main" val="1507293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 зарядке, физкультуре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135965" y="1146176"/>
            <a:ext cx="307808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Золотым, горячим светом</a:t>
            </a:r>
          </a:p>
          <a:p>
            <a:r>
              <a:rPr lang="ru-RU" dirty="0"/>
              <a:t>Солнце брызнуло на нас,</a:t>
            </a:r>
          </a:p>
          <a:p>
            <a:r>
              <a:rPr lang="ru-RU" dirty="0"/>
              <a:t>На лужайке тёплым летом</a:t>
            </a:r>
          </a:p>
          <a:p>
            <a:r>
              <a:rPr lang="ru-RU" dirty="0"/>
              <a:t>Физкультура началась.</a:t>
            </a:r>
          </a:p>
          <a:p>
            <a:endParaRPr lang="ru-RU" dirty="0"/>
          </a:p>
          <a:p>
            <a:r>
              <a:rPr lang="ru-RU" dirty="0"/>
              <a:t>Ну-ка, обруч покатаем,</a:t>
            </a:r>
          </a:p>
          <a:p>
            <a:r>
              <a:rPr lang="ru-RU" dirty="0"/>
              <a:t>Он – от нас, а мы – за ним,</a:t>
            </a:r>
          </a:p>
          <a:p>
            <a:r>
              <a:rPr lang="ru-RU" dirty="0"/>
              <a:t>Поспеваем, подгоняем,</a:t>
            </a:r>
          </a:p>
          <a:p>
            <a:r>
              <a:rPr lang="ru-RU" dirty="0"/>
              <a:t>Только падать не дадим!</a:t>
            </a:r>
          </a:p>
          <a:p>
            <a:endParaRPr lang="ru-RU" dirty="0"/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22573" y="1124744"/>
            <a:ext cx="315009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Через прыгалки поскачем</a:t>
            </a:r>
          </a:p>
          <a:p>
            <a:r>
              <a:rPr lang="ru-RU" dirty="0"/>
              <a:t>По дорожке далеко.</a:t>
            </a:r>
          </a:p>
          <a:p>
            <a:r>
              <a:rPr lang="ru-RU" dirty="0"/>
              <a:t>Не сумел бы даже мячик</a:t>
            </a:r>
          </a:p>
          <a:p>
            <a:r>
              <a:rPr lang="ru-RU" dirty="0"/>
              <a:t>Так подпрыгнуть высоко.</a:t>
            </a:r>
          </a:p>
          <a:p>
            <a:endParaRPr lang="ru-RU" dirty="0"/>
          </a:p>
          <a:p>
            <a:r>
              <a:rPr lang="ru-RU" dirty="0"/>
              <a:t>Мы на солнце загорели,</a:t>
            </a:r>
          </a:p>
          <a:p>
            <a:r>
              <a:rPr lang="ru-RU" dirty="0"/>
              <a:t>Стали все, как шоколад,</a:t>
            </a:r>
          </a:p>
          <a:p>
            <a:r>
              <a:rPr lang="ru-RU" dirty="0"/>
              <a:t>Даже мамы еле – еле</a:t>
            </a:r>
          </a:p>
          <a:p>
            <a:r>
              <a:rPr lang="ru-RU" dirty="0"/>
              <a:t>Узнают своих ребят.</a:t>
            </a:r>
          </a:p>
          <a:p>
            <a:r>
              <a:rPr lang="ru-RU" dirty="0"/>
              <a:t>(О. </a:t>
            </a:r>
            <a:r>
              <a:rPr lang="ru-RU" dirty="0" err="1"/>
              <a:t>Высотская</a:t>
            </a:r>
            <a:r>
              <a:rPr lang="ru-RU" dirty="0"/>
              <a:t>)</a:t>
            </a:r>
          </a:p>
        </p:txBody>
      </p:sp>
      <p:pic>
        <p:nvPicPr>
          <p:cNvPr id="4098" name="Picture 2" descr="C:\Users\j.kochetkova\Desktop\Кочеткова Л.В\Для презентации\FullSizeRender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8936"/>
            <a:ext cx="2489129" cy="3642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79665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6032" y="188640"/>
            <a:ext cx="799288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ase"/>
            <a:r>
              <a:rPr lang="ru-RU" sz="1400" b="1" dirty="0" smtClean="0"/>
              <a:t>Памятка </a:t>
            </a:r>
            <a:r>
              <a:rPr lang="ru-RU" sz="1400" b="1" dirty="0"/>
              <a:t>для родителей по формированию здорового образа жизни у детей.</a:t>
            </a:r>
            <a:endParaRPr lang="ru-RU" sz="1400" dirty="0"/>
          </a:p>
          <a:p>
            <a:pPr algn="r" fontAlgn="base"/>
            <a:r>
              <a:rPr lang="ru-RU" sz="1400" dirty="0"/>
              <a:t> </a:t>
            </a:r>
          </a:p>
          <a:p>
            <a:pPr algn="r" fontAlgn="base"/>
            <a:r>
              <a:rPr lang="ru-RU" sz="1200" dirty="0"/>
              <a:t>1.Новый день начинайте с улыбки и утренней разминки.</a:t>
            </a:r>
          </a:p>
          <a:p>
            <a:pPr algn="r" fontAlgn="base"/>
            <a:r>
              <a:rPr lang="ru-RU" sz="1200" dirty="0"/>
              <a:t> </a:t>
            </a:r>
          </a:p>
          <a:p>
            <a:pPr algn="r" fontAlgn="base"/>
            <a:r>
              <a:rPr lang="ru-RU" sz="1200" dirty="0"/>
              <a:t>2. Соблюдайте режим дня.</a:t>
            </a:r>
          </a:p>
          <a:p>
            <a:pPr algn="r" fontAlgn="base"/>
            <a:r>
              <a:rPr lang="ru-RU" sz="1200" dirty="0"/>
              <a:t> </a:t>
            </a:r>
          </a:p>
          <a:p>
            <a:pPr algn="r" fontAlgn="base"/>
            <a:r>
              <a:rPr lang="ru-RU" sz="1200" dirty="0"/>
              <a:t>3. Лучше умная книга, чем бесцельный просмотр телевизора.</a:t>
            </a:r>
          </a:p>
          <a:p>
            <a:pPr algn="r" fontAlgn="base"/>
            <a:r>
              <a:rPr lang="ru-RU" sz="1200" dirty="0"/>
              <a:t> </a:t>
            </a:r>
          </a:p>
          <a:p>
            <a:pPr algn="r" fontAlgn="base"/>
            <a:r>
              <a:rPr lang="ru-RU" sz="1200" dirty="0"/>
              <a:t>4. Любите своего ребёнка - он ваш. Уважайте членов своей семьи, они – попутчики на вашем пути.</a:t>
            </a:r>
          </a:p>
          <a:p>
            <a:pPr algn="r" fontAlgn="base"/>
            <a:r>
              <a:rPr lang="ru-RU" sz="1200" dirty="0"/>
              <a:t> </a:t>
            </a:r>
          </a:p>
          <a:p>
            <a:pPr algn="r" fontAlgn="base"/>
            <a:r>
              <a:rPr lang="ru-RU" sz="1200" dirty="0"/>
              <a:t>5. Обнимать ребёнка следует не менее 4 раз в день, а лучше 8 раз.</a:t>
            </a:r>
          </a:p>
          <a:p>
            <a:pPr algn="r" fontAlgn="base"/>
            <a:r>
              <a:rPr lang="ru-RU" sz="1200" dirty="0"/>
              <a:t> </a:t>
            </a:r>
          </a:p>
          <a:p>
            <a:pPr algn="r" fontAlgn="base"/>
            <a:r>
              <a:rPr lang="ru-RU" sz="1200" dirty="0"/>
              <a:t>6. Не бывает плохих детей, бывают плохие поступки.</a:t>
            </a:r>
          </a:p>
          <a:p>
            <a:pPr algn="r" fontAlgn="base"/>
            <a:r>
              <a:rPr lang="ru-RU" sz="1200" dirty="0"/>
              <a:t> </a:t>
            </a:r>
          </a:p>
          <a:p>
            <a:pPr algn="r" fontAlgn="base"/>
            <a:r>
              <a:rPr lang="ru-RU" sz="1200" dirty="0"/>
              <a:t>7. Положительное отношение к себе - основа психологического выживания.</a:t>
            </a:r>
          </a:p>
          <a:p>
            <a:pPr algn="r" fontAlgn="base"/>
            <a:r>
              <a:rPr lang="ru-RU" sz="1200" dirty="0"/>
              <a:t> </a:t>
            </a:r>
          </a:p>
          <a:p>
            <a:pPr algn="r" fontAlgn="base"/>
            <a:r>
              <a:rPr lang="ru-RU" sz="1200" dirty="0"/>
              <a:t>8. Личный пример здорового образа жизни - лучше всякой морали.</a:t>
            </a:r>
          </a:p>
          <a:p>
            <a:pPr algn="r" fontAlgn="base"/>
            <a:r>
              <a:rPr lang="ru-RU" sz="1200" dirty="0"/>
              <a:t> </a:t>
            </a:r>
          </a:p>
          <a:p>
            <a:pPr algn="r" fontAlgn="base"/>
            <a:r>
              <a:rPr lang="ru-RU" sz="1200" dirty="0"/>
              <a:t>9. Используйте естественные факторы закаливания - солнце, воздух и воду.</a:t>
            </a:r>
          </a:p>
          <a:p>
            <a:pPr algn="r" fontAlgn="base"/>
            <a:r>
              <a:rPr lang="ru-RU" sz="1200" dirty="0"/>
              <a:t> </a:t>
            </a:r>
          </a:p>
          <a:p>
            <a:pPr algn="r" fontAlgn="base"/>
            <a:r>
              <a:rPr lang="ru-RU" sz="1200" dirty="0"/>
              <a:t>10. Помните: простая пища полезнее для здоровья, чем искусные яства.</a:t>
            </a:r>
          </a:p>
          <a:p>
            <a:pPr algn="r" fontAlgn="base"/>
            <a:r>
              <a:rPr lang="ru-RU" sz="1200" dirty="0"/>
              <a:t> </a:t>
            </a:r>
          </a:p>
          <a:p>
            <a:pPr algn="r" fontAlgn="base"/>
            <a:r>
              <a:rPr lang="ru-RU" sz="1200" dirty="0"/>
              <a:t>11. Лучший вид отдыха - прогулка с семьей на свежем воздухе.</a:t>
            </a:r>
          </a:p>
          <a:p>
            <a:pPr algn="r" fontAlgn="base"/>
            <a:r>
              <a:rPr lang="ru-RU" sz="1200" dirty="0"/>
              <a:t> </a:t>
            </a:r>
          </a:p>
          <a:p>
            <a:pPr algn="r" fontAlgn="base"/>
            <a:r>
              <a:rPr lang="ru-RU" sz="1200" dirty="0"/>
              <a:t>12. Лучшее развлечение для ребёнка - совместная игра с родителями.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04864"/>
            <a:ext cx="3096344" cy="4327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4555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98</TotalTime>
  <Words>340</Words>
  <Application>Microsoft Office PowerPoint</Application>
  <PresentationFormat>Экран (4:3)</PresentationFormat>
  <Paragraphs>92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Углы</vt:lpstr>
      <vt:lpstr>Здоровый образ жизни дошкольника</vt:lpstr>
      <vt:lpstr>О гигиене</vt:lpstr>
      <vt:lpstr>Первая медицинская помощь</vt:lpstr>
      <vt:lpstr>В гости к доктору мы ходим</vt:lpstr>
      <vt:lpstr>О зарядке, физкультуре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Здоровый образ жизни дошкольника</dc:title>
  <dc:creator>Кочеткова Юлия Владимировна</dc:creator>
  <cp:lastModifiedBy>МБДОУ №27</cp:lastModifiedBy>
  <cp:revision>9</cp:revision>
  <dcterms:created xsi:type="dcterms:W3CDTF">2016-10-31T14:34:10Z</dcterms:created>
  <dcterms:modified xsi:type="dcterms:W3CDTF">2017-09-15T13:17:12Z</dcterms:modified>
</cp:coreProperties>
</file>