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8" r:id="rId3"/>
    <p:sldId id="267" r:id="rId4"/>
    <p:sldId id="257" r:id="rId5"/>
    <p:sldId id="258" r:id="rId6"/>
    <p:sldId id="259" r:id="rId7"/>
    <p:sldId id="26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F8B238-50BC-49F3-BE9A-968159D3E17C}" type="datetimeFigureOut">
              <a:rPr lang="ru-RU" smtClean="0"/>
              <a:t>18.10.2016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F63BCC-96D4-4E75-894C-2F0C627435AC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/>
          </a:bodyPr>
          <a:lstStyle/>
          <a:p>
            <a:r>
              <a:rPr lang="ru-RU" dirty="0" smtClean="0"/>
              <a:t>Разрабатываем семейный проект</a:t>
            </a:r>
            <a:br>
              <a:rPr lang="ru-RU" dirty="0" smtClean="0"/>
            </a:br>
            <a:r>
              <a:rPr lang="ru-RU" dirty="0" smtClean="0"/>
              <a:t>«Я и моя малая Родина»</a:t>
            </a:r>
            <a:endParaRPr lang="ru-RU" dirty="0"/>
          </a:p>
        </p:txBody>
      </p:sp>
      <p:pic>
        <p:nvPicPr>
          <p:cNvPr id="96258" name="Picture 2" descr="Картинки по запросу картинки кубанское подворь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715040" cy="34289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428604"/>
            <a:ext cx="85725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«Расскажи мне – и я забуду, покажи мне – и я запомню. Вовлеки меня – и я научусь». </a:t>
            </a:r>
          </a:p>
          <a:p>
            <a:pPr algn="ctr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9"/>
            <a:ext cx="821537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Проект- это пять П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роблема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роектирование (планирование)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оиск информации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родукт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резентация</a:t>
            </a:r>
          </a:p>
          <a:p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285728"/>
            <a:ext cx="835824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Чувство любви и уважения к Родине начинается у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ребенка с отношения к семье, к самым близким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людям – к матери, к отцу, бабушке, дедушке, к своему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дому, улице, на которой он живет, детскому саду, к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своей малой родине-месту, где человек родился.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этой связи большое значение имеет ознакомление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детей с историческим, культурным, национальным,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географическим,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природно-экологическим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своеобразием своего родного региона.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Знакомясь с родным детским садом, селом его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достопримечательностями, ребёнок учится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осознавать себя живущим в определённый период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времени, в определённых этнокультурных условиях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в тоже время приобщаться к богатствам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национальной и мировой культуры.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357166"/>
            <a:ext cx="864399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Цель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духовно-нравственного отношения и чувства сопричастности к родному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дому, семье, детскому саду,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родной станице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Задачи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любовь к родному дому, семье, детскому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саду , станице, краю.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эмоционально-благополучную атмосферу дома и в детском саду, где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взаимоотношения между людьми (взрослыми и детьми) построены на основе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доброжелательности, взаимоуважения, где ребенок будет чувствовать себя желанным и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защищенным.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Побуждать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детей к выполнению общественно-значимых заданий, к добрым делам для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семьи, родного дома, детского сада,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станицы.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Предоставлять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детям возможность разнообразно и свободно проявлять свои интересы,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иметь личное время для занятий любимым делом.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Соблюдать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права ребенка на игру, на досуг, на свою территорию, а так же уважать право 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собственность.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активному вовлечению родителей в совместную деятельность с ребенком в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условиях семьи и детского сада.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65722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14282" y="214290"/>
            <a:ext cx="8715406" cy="664371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Цель проектного обучения, создать условия, при которых дошкольник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ru-RU" sz="2400" dirty="0"/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  самостоятельно и охотно приобретают недостающие знания из разных источников;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2)  учатся пользоваться приобретенными знаниями для решения познавательных и практических задач;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3)   приобретают коммуникативные умения, работая в группах;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4)  развивают у себя исследовательские умения (выявления проблем, сбора информации, наблюдения, проведения эксперимента, анализа, построения гипотез, обобщения);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5) развивают системное мышление.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План действий и его&#10;выполнение&#10;Последовательность и сроки&#10;выполнения работ&#10;•Подобрать и изучить литературу;&#10;•Изучить инфор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9" y="642917"/>
            <a:ext cx="7600264" cy="57061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265</TotalTime>
  <Words>127</Words>
  <Application>Microsoft Office PowerPoint</Application>
  <PresentationFormat>Экран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Разрабатываем семейный проект «Я и моя малая Родина»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</dc:creator>
  <cp:lastModifiedBy>Windows</cp:lastModifiedBy>
  <cp:revision>27</cp:revision>
  <dcterms:created xsi:type="dcterms:W3CDTF">2016-10-18T09:35:07Z</dcterms:created>
  <dcterms:modified xsi:type="dcterms:W3CDTF">2016-10-18T14:01:07Z</dcterms:modified>
</cp:coreProperties>
</file>