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57" r:id="rId4"/>
    <p:sldId id="267" r:id="rId5"/>
    <p:sldId id="266" r:id="rId6"/>
    <p:sldId id="265" r:id="rId7"/>
    <p:sldId id="264" r:id="rId8"/>
    <p:sldId id="263" r:id="rId9"/>
    <p:sldId id="261" r:id="rId10"/>
    <p:sldId id="260" r:id="rId11"/>
    <p:sldId id="259" r:id="rId12"/>
    <p:sldId id="25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37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30.07.2016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30.07.2016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ЛАРИСА\ЛАМПА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3788" y="1844824"/>
            <a:ext cx="3564396" cy="475252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764704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Arial Black" pitchFamily="34" charset="0"/>
              </a:rPr>
              <a:t>ДИЗАЙН НАСТОЛЬНОЙ ЛАМПЫ.</a:t>
            </a:r>
            <a:endParaRPr lang="ru-RU" sz="32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Admin\Рабочий стол\ЛАРИСА\ЛАМА41.jpg"/>
          <p:cNvPicPr>
            <a:picLocks noChangeAspect="1" noChangeArrowheads="1"/>
          </p:cNvPicPr>
          <p:nvPr/>
        </p:nvPicPr>
        <p:blipFill>
          <a:blip r:embed="rId2" cstate="print"/>
          <a:srcRect l="5760" r="6389"/>
          <a:stretch>
            <a:fillRect/>
          </a:stretch>
        </p:blipFill>
        <p:spPr bwMode="auto">
          <a:xfrm>
            <a:off x="3851921" y="332657"/>
            <a:ext cx="4968552" cy="3958620"/>
          </a:xfrm>
          <a:prstGeom prst="rect">
            <a:avLst/>
          </a:prstGeom>
          <a:noFill/>
        </p:spPr>
      </p:pic>
      <p:pic>
        <p:nvPicPr>
          <p:cNvPr id="6147" name="Picture 3" descr="C:\Documents and Settings\Admin\Рабочий стол\ЛАРИСА\ЛАМА42.jpg"/>
          <p:cNvPicPr>
            <a:picLocks noChangeAspect="1" noChangeArrowheads="1"/>
          </p:cNvPicPr>
          <p:nvPr/>
        </p:nvPicPr>
        <p:blipFill>
          <a:blip r:embed="rId3" cstate="print"/>
          <a:srcRect l="17062" r="12064"/>
          <a:stretch>
            <a:fillRect/>
          </a:stretch>
        </p:blipFill>
        <p:spPr bwMode="auto">
          <a:xfrm>
            <a:off x="251520" y="2924944"/>
            <a:ext cx="3888432" cy="3657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\Рабочий стол\ЛАРИСА\ЛАМА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45532" y="188640"/>
            <a:ext cx="6588732" cy="4392488"/>
          </a:xfrm>
          <a:prstGeom prst="rect">
            <a:avLst/>
          </a:prstGeom>
          <a:noFill/>
        </p:spPr>
      </p:pic>
      <p:pic>
        <p:nvPicPr>
          <p:cNvPr id="4099" name="Picture 3" descr="C:\Documents and Settings\Admin\Рабочий стол\ЛАРИСА\ЛАМА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060848"/>
            <a:ext cx="4936521" cy="45251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Documents and Settings\Admin\Рабочий стол\ЛАРИСА\ЛАМА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5040560" cy="3679609"/>
          </a:xfrm>
          <a:prstGeom prst="rect">
            <a:avLst/>
          </a:prstGeom>
          <a:noFill/>
        </p:spPr>
      </p:pic>
      <p:pic>
        <p:nvPicPr>
          <p:cNvPr id="7" name="Picture 2" descr="C:\Documents and Settings\Admin\Рабочий стол\ЛАРИСА\ЛАМА1.jpg"/>
          <p:cNvPicPr>
            <a:picLocks noChangeAspect="1" noChangeArrowheads="1"/>
          </p:cNvPicPr>
          <p:nvPr/>
        </p:nvPicPr>
        <p:blipFill>
          <a:blip r:embed="rId3" cstate="print"/>
          <a:srcRect l="6959"/>
          <a:stretch>
            <a:fillRect/>
          </a:stretch>
        </p:blipFill>
        <p:spPr bwMode="auto">
          <a:xfrm>
            <a:off x="4139952" y="3068960"/>
            <a:ext cx="4813329" cy="35701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Admin\Рабочий стол\ЛАРИСА\33.jpg"/>
          <p:cNvPicPr>
            <a:picLocks noChangeAspect="1" noChangeArrowheads="1"/>
          </p:cNvPicPr>
          <p:nvPr/>
        </p:nvPicPr>
        <p:blipFill>
          <a:blip r:embed="rId2" cstate="print"/>
          <a:srcRect l="26316" r="28070"/>
          <a:stretch>
            <a:fillRect/>
          </a:stretch>
        </p:blipFill>
        <p:spPr bwMode="auto">
          <a:xfrm>
            <a:off x="6300192" y="3068960"/>
            <a:ext cx="2627784" cy="3532099"/>
          </a:xfrm>
          <a:prstGeom prst="rect">
            <a:avLst/>
          </a:prstGeom>
          <a:noFill/>
        </p:spPr>
      </p:pic>
      <p:pic>
        <p:nvPicPr>
          <p:cNvPr id="1029" name="Picture 5" descr="C:\Documents and Settings\Admin\Рабочий стол\ЛАРИСА\31.jpg"/>
          <p:cNvPicPr>
            <a:picLocks noChangeAspect="1" noChangeArrowheads="1"/>
          </p:cNvPicPr>
          <p:nvPr/>
        </p:nvPicPr>
        <p:blipFill>
          <a:blip r:embed="rId3" cstate="print"/>
          <a:srcRect l="23354" r="26902"/>
          <a:stretch>
            <a:fillRect/>
          </a:stretch>
        </p:blipFill>
        <p:spPr bwMode="auto">
          <a:xfrm>
            <a:off x="179512" y="260648"/>
            <a:ext cx="2817885" cy="3501008"/>
          </a:xfrm>
          <a:prstGeom prst="rect">
            <a:avLst/>
          </a:prstGeom>
          <a:noFill/>
        </p:spPr>
      </p:pic>
      <p:pic>
        <p:nvPicPr>
          <p:cNvPr id="1030" name="Picture 6" descr="C:\Documents and Settings\Admin\Рабочий стол\ЛАРИСА\32.jpg"/>
          <p:cNvPicPr>
            <a:picLocks noChangeAspect="1" noChangeArrowheads="1"/>
          </p:cNvPicPr>
          <p:nvPr/>
        </p:nvPicPr>
        <p:blipFill>
          <a:blip r:embed="rId4" cstate="print"/>
          <a:srcRect l="22000" r="26000" b="2139"/>
          <a:stretch>
            <a:fillRect/>
          </a:stretch>
        </p:blipFill>
        <p:spPr bwMode="auto">
          <a:xfrm>
            <a:off x="3131840" y="1844824"/>
            <a:ext cx="2971799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Admin\Рабочий стол\ЛАРИСА\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786709" cy="64099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C:\Documents and Settings\Admin\Рабочий стол\ЛАРИСА\ЛАМПА81.jpg"/>
          <p:cNvPicPr>
            <a:picLocks noChangeAspect="1" noChangeArrowheads="1"/>
          </p:cNvPicPr>
          <p:nvPr/>
        </p:nvPicPr>
        <p:blipFill>
          <a:blip r:embed="rId2" cstate="print"/>
          <a:srcRect l="1921" r="2155"/>
          <a:stretch>
            <a:fillRect/>
          </a:stretch>
        </p:blipFill>
        <p:spPr bwMode="auto">
          <a:xfrm>
            <a:off x="323528" y="296048"/>
            <a:ext cx="8496944" cy="63212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\Рабочий стол\ЛАРИСА\ЛАМПА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404664"/>
            <a:ext cx="5486400" cy="61087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Admin\Рабочий стол\ЛАРИСА\ЛАМПА3.jpg"/>
          <p:cNvPicPr>
            <a:picLocks noChangeAspect="1" noChangeArrowheads="1"/>
          </p:cNvPicPr>
          <p:nvPr/>
        </p:nvPicPr>
        <p:blipFill>
          <a:blip r:embed="rId2" cstate="print"/>
          <a:srcRect l="12653" t="8100" r="11432"/>
          <a:stretch>
            <a:fillRect/>
          </a:stretch>
        </p:blipFill>
        <p:spPr bwMode="auto">
          <a:xfrm>
            <a:off x="251520" y="1124744"/>
            <a:ext cx="3365843" cy="4773544"/>
          </a:xfrm>
          <a:prstGeom prst="rect">
            <a:avLst/>
          </a:prstGeom>
          <a:noFill/>
        </p:spPr>
      </p:pic>
      <p:pic>
        <p:nvPicPr>
          <p:cNvPr id="4" name="Picture 3" descr="C:\Documents and Settings\Admin\Рабочий стол\ЛАРИСА\ЛАМПА2.jpg"/>
          <p:cNvPicPr>
            <a:picLocks noChangeAspect="1" noChangeArrowheads="1"/>
          </p:cNvPicPr>
          <p:nvPr/>
        </p:nvPicPr>
        <p:blipFill>
          <a:blip r:embed="rId3" cstate="print"/>
          <a:srcRect l="2667" r="6641"/>
          <a:stretch>
            <a:fillRect/>
          </a:stretch>
        </p:blipFill>
        <p:spPr bwMode="auto">
          <a:xfrm>
            <a:off x="3779912" y="1124744"/>
            <a:ext cx="5049562" cy="4752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Admin\Рабочий стол\ЛАРИСА\ЛАМПА4.jpg"/>
          <p:cNvPicPr>
            <a:picLocks noChangeAspect="1" noChangeArrowheads="1"/>
          </p:cNvPicPr>
          <p:nvPr/>
        </p:nvPicPr>
        <p:blipFill>
          <a:blip r:embed="rId2" cstate="print"/>
          <a:srcRect l="5599" t="10348" r="10418" b="9168"/>
          <a:stretch>
            <a:fillRect/>
          </a:stretch>
        </p:blipFill>
        <p:spPr bwMode="auto">
          <a:xfrm>
            <a:off x="251520" y="764704"/>
            <a:ext cx="4608512" cy="5376597"/>
          </a:xfrm>
          <a:prstGeom prst="rect">
            <a:avLst/>
          </a:prstGeom>
          <a:noFill/>
        </p:spPr>
      </p:pic>
      <p:pic>
        <p:nvPicPr>
          <p:cNvPr id="10243" name="Picture 3" descr="C:\Documents and Settings\Admin\Рабочий стол\ЛАРИСА\ЛАМПА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764704"/>
            <a:ext cx="3744416" cy="53939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Admin\Рабочий стол\ЛАРИСА\ЛАМА44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4664"/>
            <a:ext cx="5472608" cy="5472608"/>
          </a:xfrm>
          <a:prstGeom prst="rect">
            <a:avLst/>
          </a:prstGeom>
          <a:noFill/>
        </p:spPr>
      </p:pic>
      <p:pic>
        <p:nvPicPr>
          <p:cNvPr id="7171" name="Picture 3" descr="C:\Documents and Settings\Admin\Рабочий стол\ЛАРИСА\ЛАМА.jpg"/>
          <p:cNvPicPr>
            <a:picLocks noChangeAspect="1" noChangeArrowheads="1"/>
          </p:cNvPicPr>
          <p:nvPr/>
        </p:nvPicPr>
        <p:blipFill>
          <a:blip r:embed="rId3" cstate="print"/>
          <a:srcRect l="31500" t="10251" r="13376" b="7744"/>
          <a:stretch>
            <a:fillRect/>
          </a:stretch>
        </p:blipFill>
        <p:spPr bwMode="auto">
          <a:xfrm>
            <a:off x="6182671" y="3473624"/>
            <a:ext cx="2961329" cy="33843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\Рабочий стол\ЛАРИСА\ЛАМА8.jpg"/>
          <p:cNvPicPr>
            <a:picLocks noChangeAspect="1" noChangeArrowheads="1"/>
          </p:cNvPicPr>
          <p:nvPr/>
        </p:nvPicPr>
        <p:blipFill>
          <a:blip r:embed="rId2" cstate="print"/>
          <a:srcRect r="5676"/>
          <a:stretch>
            <a:fillRect/>
          </a:stretch>
        </p:blipFill>
        <p:spPr bwMode="auto">
          <a:xfrm>
            <a:off x="0" y="0"/>
            <a:ext cx="5040560" cy="3429000"/>
          </a:xfrm>
          <a:prstGeom prst="rect">
            <a:avLst/>
          </a:prstGeom>
          <a:noFill/>
        </p:spPr>
      </p:pic>
      <p:pic>
        <p:nvPicPr>
          <p:cNvPr id="5123" name="Picture 3" descr="C:\Documents and Settings\Admin\Рабочий стол\ЛАРИСА\ЛАМА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2132856"/>
            <a:ext cx="4572000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4</Words>
  <Application>Microsoft Office PowerPoint</Application>
  <PresentationFormat>Экран (4:3)</PresentationFormat>
  <Paragraphs>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new</cp:lastModifiedBy>
  <cp:revision>9</cp:revision>
  <dcterms:modified xsi:type="dcterms:W3CDTF">2016-07-30T15:10:34Z</dcterms:modified>
</cp:coreProperties>
</file>