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0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00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753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44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247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976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131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62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212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46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511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874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09978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0108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242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273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7062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723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ADCD364-054A-4C8E-96C7-81DE691696EA}" type="datetimeFigureOut">
              <a:rPr lang="ru-RU" smtClean="0"/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30F75-7745-4A67-885A-5CA660B6A9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8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Репродукции картин художников </a:t>
            </a:r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latin typeface="Arial Black" panose="020B0A04020102020204" pitchFamily="34" charset="0"/>
              </a:rPr>
              <a:t>Зима </a:t>
            </a:r>
          </a:p>
          <a:p>
            <a:r>
              <a:rPr lang="ru-RU" dirty="0" smtClean="0">
                <a:latin typeface="Arial Black" panose="020B0A04020102020204" pitchFamily="34" charset="0"/>
              </a:rPr>
              <a:t>Средняя группа   </a:t>
            </a:r>
          </a:p>
          <a:p>
            <a:r>
              <a:rPr lang="ru-RU" dirty="0" smtClean="0">
                <a:latin typeface="Arial Black" panose="020B0A04020102020204" pitchFamily="34" charset="0"/>
              </a:rPr>
              <a:t> Развитие речи  «Чтение и заучивание стихов о зиме»</a:t>
            </a:r>
          </a:p>
          <a:p>
            <a:r>
              <a:rPr lang="ru-RU" dirty="0" smtClean="0">
                <a:latin typeface="Arial Black" panose="020B0A04020102020204" pitchFamily="34" charset="0"/>
              </a:rPr>
              <a:t>Воспитатель  </a:t>
            </a:r>
            <a:r>
              <a:rPr lang="ru-RU" dirty="0" err="1" smtClean="0">
                <a:latin typeface="Arial Black" panose="020B0A04020102020204" pitchFamily="34" charset="0"/>
              </a:rPr>
              <a:t>Хорольская</a:t>
            </a:r>
            <a:r>
              <a:rPr lang="ru-RU" dirty="0" smtClean="0">
                <a:latin typeface="Arial Black" panose="020B0A04020102020204" pitchFamily="34" charset="0"/>
              </a:rPr>
              <a:t> Людмила Владимировна</a:t>
            </a:r>
            <a:endParaRPr lang="ru-RU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58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870" y="57150"/>
            <a:ext cx="1229487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51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0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8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"/>
            <a:ext cx="12192000" cy="677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4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8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52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10" y="-102870"/>
            <a:ext cx="12272010" cy="696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26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693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43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"/>
            <a:ext cx="12192000" cy="707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6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590" y="0"/>
            <a:ext cx="123405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9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</TotalTime>
  <Words>21</Words>
  <Application>Microsoft Office PowerPoint</Application>
  <PresentationFormat>Широкоэкранный</PresentationFormat>
  <Paragraphs>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Century Gothic</vt:lpstr>
      <vt:lpstr>Wingdings 3</vt:lpstr>
      <vt:lpstr>Ион</vt:lpstr>
      <vt:lpstr>Репродукции картин художников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Репродукции картин художников</dc:title>
  <dc:creator>дом</dc:creator>
  <cp:lastModifiedBy>дом</cp:lastModifiedBy>
  <cp:revision>3</cp:revision>
  <dcterms:created xsi:type="dcterms:W3CDTF">2017-12-03T17:28:31Z</dcterms:created>
  <dcterms:modified xsi:type="dcterms:W3CDTF">2018-01-11T14:34:44Z</dcterms:modified>
</cp:coreProperties>
</file>