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2.jpg" ContentType="image/jpeg"/>
  <Override PartName="/ppt/media/image15.jpg" ContentType="image/jpeg"/>
  <Override PartName="/ppt/media/image16.jpg" ContentType="image/jpeg"/>
  <Override PartName="/ppt/media/image18.jpg" ContentType="image/jpeg"/>
  <Override PartName="/ppt/media/image19.jpg" ContentType="image/jpeg"/>
  <Override PartName="/ppt/media/image20.jpg" ContentType="image/jpeg"/>
  <Override PartName="/ppt/media/image21.jpg" ContentType="image/jpeg"/>
  <Override PartName="/ppt/media/image23.jpg" ContentType="image/jpeg"/>
  <Override PartName="/ppt/media/image25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4" r:id="rId4"/>
    <p:sldId id="265" r:id="rId5"/>
    <p:sldId id="270" r:id="rId6"/>
    <p:sldId id="266" r:id="rId7"/>
    <p:sldId id="267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FFFF"/>
    <a:srgbClr val="006600"/>
    <a:srgbClr val="18B89D"/>
    <a:srgbClr val="33CCCC"/>
    <a:srgbClr val="003300"/>
    <a:srgbClr val="408890"/>
    <a:srgbClr val="13DD60"/>
    <a:srgbClr val="33CC33"/>
    <a:srgbClr val="4258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9" autoAdjust="0"/>
    <p:restoredTop sz="94660"/>
  </p:normalViewPr>
  <p:slideViewPr>
    <p:cSldViewPr>
      <p:cViewPr varScale="1">
        <p:scale>
          <a:sx n="70" d="100"/>
          <a:sy n="70" d="100"/>
        </p:scale>
        <p:origin x="120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A79C1-7F14-40C5-851B-D57D6AD9AAA7}" type="datetimeFigureOut">
              <a:rPr lang="ru-RU" smtClean="0"/>
              <a:t>12.05.2015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7D20F3-0046-4865-9547-8CB1F5809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954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D20F3-0046-4865-9547-8CB1F58091B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32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gif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3"/>
          <a:srcRect t="4081"/>
          <a:stretch>
            <a:fillRect/>
          </a:stretch>
        </p:blipFill>
        <p:spPr>
          <a:xfrm>
            <a:off x="0" y="-842"/>
            <a:ext cx="9144000" cy="6858000"/>
          </a:xfrm>
          <a:ln w="76200">
            <a:solidFill>
              <a:srgbClr val="18B89D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155" y="1570347"/>
            <a:ext cx="7353336" cy="5459956"/>
          </a:xfrm>
          <a:prstGeom prst="rect">
            <a:avLst/>
          </a:prstGeom>
          <a:noFill/>
        </p:spPr>
        <p:txBody>
          <a:bodyPr wrap="square" rtlCol="0">
            <a:prstTxWarp prst="textCascadeUp">
              <a:avLst/>
            </a:prstTxWarp>
            <a:spAutoFit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altLang="ru-RU" sz="8800" b="1" i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Комнатные </a:t>
            </a:r>
            <a:r>
              <a:rPr lang="ru-RU" altLang="ru-RU" sz="8800" b="1" i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растения </a:t>
            </a:r>
            <a:endParaRPr lang="ru-RU" altLang="ru-RU" sz="8800" b="1" i="1" dirty="0" smtClean="0">
              <a:ln w="2857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ru-RU" altLang="ru-RU" sz="8800" b="1" i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наши </a:t>
            </a:r>
            <a:r>
              <a:rPr lang="ru-RU" altLang="ru-RU" sz="8800" b="1" i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друзья</a:t>
            </a:r>
          </a:p>
          <a:p>
            <a:pPr algn="ctr">
              <a:spcBef>
                <a:spcPct val="20000"/>
              </a:spcBef>
              <a:defRPr/>
            </a:pPr>
            <a:endParaRPr lang="ru-RU" altLang="ru-RU" sz="4400" i="1" u="sng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endParaRPr lang="ru-RU" altLang="ru-RU" sz="1200" i="1" u="sng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83642" y="4465770"/>
            <a:ext cx="4209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ru-RU" altLang="ru-RU" sz="2400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altLang="ru-RU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Е.А. </a:t>
            </a:r>
            <a:r>
              <a:rPr lang="ru-RU" altLang="ru-RU" sz="2400" u="sng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Юндина</a:t>
            </a:r>
            <a:endParaRPr lang="ru-RU" altLang="ru-RU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56" y="0"/>
            <a:ext cx="1631104" cy="1631104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8247"/>
            <a:ext cx="9143999" cy="1820350"/>
          </a:xfrm>
          <a:prstGeom prst="rect">
            <a:avLst/>
          </a:prstGeom>
        </p:spPr>
      </p:pic>
      <p:pic>
        <p:nvPicPr>
          <p:cNvPr id="10" name="Рисунок 9" descr="280713dd41ae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940152" y="-72281"/>
            <a:ext cx="3346088" cy="37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Documents and Settings\настя\Рабочий стол\КАРТИНКИ ДЛЯ ПРЕЗЕНТАЦИЙ\babochka57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312322">
            <a:off x="7233446" y="5006099"/>
            <a:ext cx="1247750" cy="973469"/>
          </a:xfrm>
          <a:prstGeom prst="rect">
            <a:avLst/>
          </a:prstGeom>
          <a:noFill/>
        </p:spPr>
      </p:pic>
      <p:pic>
        <p:nvPicPr>
          <p:cNvPr id="12" name="Picture 4" descr="C:\Documents and Settings\настя\Рабочий стол\КАРТИНКИ ДЛЯ ПРЕЗЕНТАЦИЙ\babochka57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01709">
            <a:off x="143012" y="5853699"/>
            <a:ext cx="1911516" cy="1017947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928" y="59712"/>
            <a:ext cx="4417090" cy="18515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7429"/>
            <a:ext cx="8913239" cy="501369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964489" cy="6857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1" y="0"/>
            <a:ext cx="9144000" cy="6858000"/>
          </a:xfrm>
          <a:solidFill>
            <a:srgbClr val="18B89D"/>
          </a:solidFill>
          <a:ln w="76200">
            <a:solidFill>
              <a:srgbClr val="18B89D"/>
            </a:solidFill>
          </a:ln>
        </p:spPr>
      </p:pic>
      <p:pic>
        <p:nvPicPr>
          <p:cNvPr id="5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1119182" cy="1119182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29264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/>
              <a:t>                         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7" name="Picture 4" descr="C:\Documents and Settings\настя\Рабочий стол\КАРТИНКИ ДЛЯ ПРЕЗЕНТАЦИЙ\babochka57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039396">
            <a:off x="8064961" y="587170"/>
            <a:ext cx="657742" cy="513157"/>
          </a:xfrm>
          <a:prstGeom prst="rect">
            <a:avLst/>
          </a:prstGeom>
          <a:noFill/>
        </p:spPr>
      </p:pic>
      <p:pic>
        <p:nvPicPr>
          <p:cNvPr id="8" name="Picture 4" descr="C:\Documents and Settings\настя\Рабочий стол\КАРТИНКИ ДЛЯ ПРЕЗЕНТАЦИЙ\babochka57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760443">
            <a:off x="278219" y="3373250"/>
            <a:ext cx="657742" cy="513157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450743" y="698993"/>
            <a:ext cx="74669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Хрустит </a:t>
            </a: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окошком морозный денёк.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Стоит на окошке цветок-огонёк.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Малиновым цветом цветут лепестки,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будто и вправду зажглись огоньки. 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поливаю, его берегу,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подарить никому не могу!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 очень он ярок, уж очень хорош,</a:t>
            </a:r>
            <a:b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 очень на мамину сказку похож</a:t>
            </a:r>
            <a:r>
              <a:rPr lang="ru-RU" alt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altLang="ru-RU" sz="3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altLang="ru-RU" sz="28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Е.Благинина</a:t>
            </a:r>
            <a:endParaRPr lang="ru-RU" altLang="ru-RU" sz="28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67" y="4623465"/>
            <a:ext cx="9144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-214338"/>
            <a:ext cx="9144000" cy="7072338"/>
          </a:xfrm>
          <a:ln w="76200">
            <a:solidFill>
              <a:srgbClr val="18B89D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857620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0"/>
            <a:ext cx="8358246" cy="901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Куст – оконный и балконный,</a:t>
            </a:r>
          </a:p>
          <a:p>
            <a:pPr indent="342900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 – пушистый и душистый, </a:t>
            </a:r>
          </a:p>
          <a:p>
            <a:pPr indent="342900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сборчатый и каемчатый</a:t>
            </a:r>
            <a:endParaRPr 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цветы на окне – словно шапка в огне.</a:t>
            </a:r>
            <a:endParaRPr 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/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Герань)</a:t>
            </a:r>
          </a:p>
          <a:p>
            <a:pPr indent="342900"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</a:p>
          <a:p>
            <a:pPr indent="342900" algn="ctr"/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</a:p>
          <a:p>
            <a:pPr indent="342900" algn="ctr"/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/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кадке вырос куст –</a:t>
            </a:r>
          </a:p>
          <a:p>
            <a:pPr indent="342900"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И широк, и густ:</a:t>
            </a:r>
          </a:p>
          <a:p>
            <a:pPr indent="342900"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Лист как кожаный,</a:t>
            </a:r>
          </a:p>
          <a:p>
            <a:pPr indent="342900"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Плотно сложенный,</a:t>
            </a:r>
          </a:p>
          <a:p>
            <a:pPr indent="342900"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Ствол бузиновый,</a:t>
            </a:r>
          </a:p>
          <a:p>
            <a:pPr indent="342900"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Как резиновый.  </a:t>
            </a: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(Фикус)</a:t>
            </a:r>
            <a:endParaRPr lang="en-US" sz="2000" i="1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             </a:t>
            </a:r>
            <a:r>
              <a:rPr lang="ru-RU" dirty="0" smtClean="0"/>
              <a:t>            </a:t>
            </a: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/>
            <a:endParaRPr lang="ru-RU" b="1" dirty="0" smtClean="0">
              <a:solidFill>
                <a:srgbClr val="7030A0"/>
              </a:solidFill>
            </a:endParaRPr>
          </a:p>
          <a:p>
            <a:pPr indent="342900" algn="r"/>
            <a:r>
              <a:rPr lang="ru-RU" b="1" dirty="0" smtClean="0">
                <a:solidFill>
                  <a:srgbClr val="7030A0"/>
                </a:solidFill>
              </a:rPr>
              <a:t>   </a:t>
            </a:r>
            <a:r>
              <a:rPr lang="en-US" b="1" dirty="0" smtClean="0">
                <a:solidFill>
                  <a:srgbClr val="7030A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endParaRPr lang="ru-RU" dirty="0"/>
          </a:p>
        </p:txBody>
      </p:sp>
      <p:pic>
        <p:nvPicPr>
          <p:cNvPr id="10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-214338"/>
            <a:ext cx="1000132" cy="1000132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893" y="-31987"/>
            <a:ext cx="2853524" cy="3253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68" y="3021719"/>
            <a:ext cx="2895526" cy="2911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16610">
            <a:off x="7115133" y="2704601"/>
            <a:ext cx="1735911" cy="180586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1" y="0"/>
            <a:ext cx="9144000" cy="6858000"/>
          </a:xfrm>
          <a:ln w="76200">
            <a:solidFill>
              <a:srgbClr val="18B89D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79942"/>
            <a:ext cx="8543956" cy="6000792"/>
          </a:xfrm>
        </p:spPr>
        <p:txBody>
          <a:bodyPr>
            <a:normAutofit fontScale="90000"/>
          </a:bodyPr>
          <a:lstStyle/>
          <a:p>
            <a:pPr indent="2400300" algn="l"/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Своими узкими листами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Озеленю ваш дом,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И всех отдельными кустами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Я награжу потом.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Своих детей очень люблю –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Их при себе я сохраню.  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Хлорофитум</a:t>
            </a:r>
            <a:r>
              <a:rPr lang="ru-RU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Хоть мы ростом  </a:t>
            </a:r>
            <a:r>
              <a:rPr lang="ru-RU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низковаты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Любят очень нас ребята.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целый год почти цветем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украшаем дом.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Всех оттенков наши глазки,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жалеем для них краски.     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(Фиалки) </a:t>
            </a: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71538" cy="1214422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63499"/>
            <a:ext cx="2392288" cy="2876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464512"/>
            <a:ext cx="3333750" cy="2776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31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42852"/>
            <a:ext cx="928694" cy="1071570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4" name="Прямоугольник 33"/>
          <p:cNvSpPr/>
          <p:nvPr/>
        </p:nvSpPr>
        <p:spPr>
          <a:xfrm>
            <a:off x="623966" y="1058400"/>
            <a:ext cx="33843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Вырос кустик пышный,</a:t>
            </a:r>
          </a:p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На окне не лишний;</a:t>
            </a:r>
          </a:p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Листья – незаметные,</a:t>
            </a:r>
          </a:p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А плоды – запретные.  </a:t>
            </a:r>
          </a:p>
          <a:p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                   (Аспарагус)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4734554" y="298391"/>
            <a:ext cx="38576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цветочного горшка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Вниз свесила я косы.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Я не цвету пока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На улице морозы.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Но только снег растает-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Я тут же расцветаю.   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(Традесканция</a:t>
            </a:r>
            <a: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31" y="2676758"/>
            <a:ext cx="3505572" cy="3505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308" y="2577512"/>
            <a:ext cx="4338916" cy="3494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1" y="0"/>
            <a:ext cx="9144000" cy="6858000"/>
          </a:xfrm>
          <a:ln w="76200">
            <a:solidFill>
              <a:srgbClr val="18B89D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12228"/>
            <a:ext cx="6480720" cy="4447966"/>
          </a:xfrm>
        </p:spPr>
        <p:txBody>
          <a:bodyPr>
            <a:normAutofit fontScale="90000"/>
          </a:bodyPr>
          <a:lstStyle/>
          <a:p>
            <a:pPr algn="l"/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/>
            </a:r>
            <a:br>
              <a:rPr lang="en-US" sz="1400" b="1" dirty="0" smtClean="0">
                <a:solidFill>
                  <a:schemeClr val="bg1"/>
                </a:solidFill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 растет косой,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умыт росой;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него на спине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Белые </a:t>
            </a:r>
            <a:r>
              <a:rPr lang="ru-RU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пестринки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цветы – горстями,</a:t>
            </a:r>
            <a:b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Красными кистями</a:t>
            </a:r>
            <a:r>
              <a:rPr lang="ru-RU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(Бегония) 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Щучий хвост 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Пошел в рост: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Не в пруду, не в речке –</a:t>
            </a:r>
            <a:r>
              <a:rPr lang="ru-RU" sz="27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На окне, у печки.  </a:t>
            </a:r>
            <a:r>
              <a:rPr lang="ru-RU" sz="2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7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Сансевьера</a:t>
            </a:r>
            <a:r>
              <a:rPr lang="ru-RU" sz="2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/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en-US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/>
            </a:r>
            <a:br>
              <a:rPr lang="en-US" sz="1400" b="1" dirty="0" smtClean="0">
                <a:solidFill>
                  <a:srgbClr val="7030A0"/>
                </a:solidFill>
              </a:rPr>
            </a:br>
            <a:r>
              <a:rPr lang="ru-RU" sz="1400" b="1" dirty="0" smtClean="0">
                <a:solidFill>
                  <a:srgbClr val="7030A0"/>
                </a:solidFill>
              </a:rPr>
              <a:t/>
            </a:r>
            <a:br>
              <a:rPr lang="ru-RU" sz="1400" b="1" dirty="0" smtClean="0">
                <a:solidFill>
                  <a:srgbClr val="7030A0"/>
                </a:solidFill>
              </a:rPr>
            </a:br>
            <a:r>
              <a:rPr lang="en-US" sz="1400" b="1" dirty="0" smtClean="0">
                <a:solidFill>
                  <a:srgbClr val="7030A0"/>
                </a:solidFill>
              </a:rPr>
              <a:t>                             </a:t>
            </a:r>
            <a:endParaRPr lang="ru-RU" sz="1400" dirty="0">
              <a:solidFill>
                <a:srgbClr val="7030A0"/>
              </a:solidFill>
            </a:endParaRPr>
          </a:p>
        </p:txBody>
      </p:sp>
      <p:pic>
        <p:nvPicPr>
          <p:cNvPr id="7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42852"/>
            <a:ext cx="928694" cy="1071570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660" y="100609"/>
            <a:ext cx="3055175" cy="3274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39" y="3309030"/>
            <a:ext cx="2924547" cy="2924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  <p:pic>
        <p:nvPicPr>
          <p:cNvPr id="10" name="Picture 2" descr="C:\Documents and Settings\настя\Рабочий стол\КАРТИНКИ ДЛЯ ПРЕЗЕНТАЦИЙ\2189086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58749" y="5233788"/>
            <a:ext cx="1478145" cy="1462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ln w="76200">
            <a:solidFill>
              <a:srgbClr val="18B89D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242222"/>
            <a:ext cx="4186808" cy="2154230"/>
          </a:xfrm>
        </p:spPr>
        <p:txBody>
          <a:bodyPr>
            <a:noAutofit/>
          </a:bodyPr>
          <a:lstStyle/>
          <a:p>
            <a:pPr algn="l"/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>            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          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Меня по кличке все зовут,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А имени не знают.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Но будет сухо или дождь-</a:t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Я тут же сообщаю.  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(Бальзамин</a:t>
            </a:r>
            <a: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en-US" sz="2000" b="1" dirty="0" smtClean="0">
                <a:solidFill>
                  <a:srgbClr val="7030A0"/>
                </a:solidFill>
              </a:rPr>
              <a:t/>
            </a:r>
            <a:br>
              <a:rPr lang="en-US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br>
              <a:rPr lang="ru-RU" sz="2000" b="1" dirty="0" smtClean="0">
                <a:solidFill>
                  <a:srgbClr val="7030A0"/>
                </a:solidFill>
              </a:rPr>
            </a:br>
            <a:endParaRPr lang="ru-RU" sz="2000" dirty="0"/>
          </a:p>
        </p:txBody>
      </p:sp>
      <p:pic>
        <p:nvPicPr>
          <p:cNvPr id="6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42852"/>
            <a:ext cx="928694" cy="1071570"/>
          </a:xfrm>
          <a:prstGeom prst="star12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872" y="2867988"/>
            <a:ext cx="2617938" cy="3291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6" name="Рисунок 1" descr="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30" y="1998489"/>
            <a:ext cx="18097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Рисунок 2" descr="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20" y="2167905"/>
            <a:ext cx="18097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4418110" y="931320"/>
            <a:ext cx="4029821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горбочком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желобочком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Шипы имеет, а ранить не умеет.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Зато лечит нас В любой день и час.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(Алоэ)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74820" y="234888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42" y="24474"/>
            <a:ext cx="2537980" cy="3300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z5yUCtTn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1" y="0"/>
            <a:ext cx="9144000" cy="6858000"/>
          </a:xfrm>
          <a:ln w="76200">
            <a:solidFill>
              <a:srgbClr val="18B89D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24079"/>
            <a:ext cx="8646792" cy="4733718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31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 забывать, что</a:t>
            </a:r>
            <a:r>
              <a:rPr lang="ru-RU" sz="31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комнатные растения</a:t>
            </a:r>
            <a: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31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 для детей источники:</a:t>
            </a:r>
            <a: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Красоты                                                        </a:t>
            </a:r>
            <a:r>
              <a:rPr lang="ru-RU" sz="31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Доброты</a:t>
            </a:r>
            <a:br>
              <a:rPr lang="ru-RU" sz="31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r>
              <a:rPr lang="ru-RU" sz="31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Хорошего </a:t>
            </a:r>
            <a:br>
              <a:rPr lang="ru-RU" sz="31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                                настроения</a:t>
            </a:r>
            <a:r>
              <a:rPr lang="ru-RU" sz="31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Здоровья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31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Чистого воздуха</a:t>
            </a:r>
            <a:br>
              <a:rPr lang="ru-RU" sz="31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Documents and Settings\настя\Рабочий стол\КАРТИНКИ ДЛЯ ПРЕЗЕНТАЦИЙ\1341775808_su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142852"/>
            <a:ext cx="1000132" cy="1071570"/>
          </a:xfrm>
          <a:prstGeom prst="star12">
            <a:avLst/>
          </a:prstGeom>
          <a:solidFill>
            <a:srgbClr val="FFFF00"/>
          </a:solidFill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6674"/>
            <a:ext cx="9147434" cy="1204866"/>
          </a:xfrm>
          <a:prstGeom prst="rect">
            <a:avLst/>
          </a:prstGeom>
        </p:spPr>
      </p:pic>
      <p:pic>
        <p:nvPicPr>
          <p:cNvPr id="10" name="Picture 2" descr="C:\Documents and Settings\настя\Рабочий стол\КАРТИНКИ ДЛЯ ПРЕЗЕНТАЦИЙ\2189086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4591706"/>
            <a:ext cx="2290576" cy="2266294"/>
          </a:xfrm>
          <a:prstGeom prst="rect">
            <a:avLst/>
          </a:prstGeom>
          <a:noFill/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16610">
            <a:off x="7118879" y="4066622"/>
            <a:ext cx="2113706" cy="21988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2836968" y="1700809"/>
            <a:ext cx="1663024" cy="25922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 flipV="1">
            <a:off x="5148064" y="1750213"/>
            <a:ext cx="1728192" cy="257959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 flipV="1">
            <a:off x="4785711" y="1844824"/>
            <a:ext cx="1" cy="104611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1571571" y="1784313"/>
            <a:ext cx="2666909" cy="7426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 flipV="1">
            <a:off x="5433784" y="1750213"/>
            <a:ext cx="2090544" cy="77678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124</Words>
  <Application>Microsoft Office PowerPoint</Application>
  <PresentationFormat>Экран (4:3)</PresentationFormat>
  <Paragraphs>51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Times New Roman</vt:lpstr>
      <vt:lpstr>Тема Office</vt:lpstr>
      <vt:lpstr> </vt:lpstr>
      <vt:lpstr>                                                                              </vt:lpstr>
      <vt:lpstr>Презентация PowerPoint</vt:lpstr>
      <vt:lpstr>                                      Своими узкими листами               Озеленю ваш дом,              И всех отдельными кустами              Я награжу потом.              Своих детей очень люблю –              Их при себе я сохраню.                                    (Хлорофитум).       Хоть мы ростом  низковаты, Любят очень нас ребята. Мы целый год почти цветем И украшаем дом. Всех оттенков наши глазки, Не жалеем для них краски.                                            (Фиалки)                    </vt:lpstr>
      <vt:lpstr>Презентация PowerPoint</vt:lpstr>
      <vt:lpstr>         Лист растет косой, Не умыт росой; У него на спине Белые пестринки, А цветы – горстями, Красными кистями.   (Бегония)                    Щучий хвост                    Пошел в рост:                   Не в пруду, не в речке –                   На окне, у печки.  (Сансевьера)                                        </vt:lpstr>
      <vt:lpstr>                                    Меня по кличке все зовут,            А имени не знают.            Но будет сухо или дождь-            Я тут же сообщаю.                                           (Бальзамин)                  </vt:lpstr>
      <vt:lpstr>                Нельзя забывать, что  комнатные растения                                    это  для детей источники:       Красоты                                                        Доброты                                         Хорошего                                        настроения                     Здоровья                       Чистого воздуха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Home</cp:lastModifiedBy>
  <cp:revision>57</cp:revision>
  <dcterms:modified xsi:type="dcterms:W3CDTF">2015-05-12T20:41:30Z</dcterms:modified>
</cp:coreProperties>
</file>