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Фотоотчет</a:t>
            </a:r>
            <a:r>
              <a:rPr lang="ru-RU" dirty="0" smtClean="0"/>
              <a:t> «Наши праздники и будни»  </a:t>
            </a:r>
            <a:endParaRPr lang="ru-RU" dirty="0"/>
          </a:p>
        </p:txBody>
      </p:sp>
      <p:pic>
        <p:nvPicPr>
          <p:cNvPr id="4" name="Содержимое 3" descr="shablon_vospitateli_krujkovaya-rabota-1-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10812" y="1600200"/>
            <a:ext cx="7522376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2016223"/>
          </a:xfrm>
        </p:spPr>
        <p:txBody>
          <a:bodyPr>
            <a:noAutofit/>
          </a:bodyPr>
          <a:lstStyle/>
          <a:p>
            <a:r>
              <a:rPr lang="ru-RU" sz="3200" dirty="0" smtClean="0"/>
              <a:t>Муниципальное бюджетное дошкольное образовательное учреждение</a:t>
            </a:r>
            <a:br>
              <a:rPr lang="ru-RU" sz="3200" dirty="0" smtClean="0"/>
            </a:br>
            <a:r>
              <a:rPr lang="ru-RU" sz="3200" dirty="0" smtClean="0"/>
              <a:t>    детский сад комбинированного вида №20 п. Октябрьский</a:t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75856" y="4509120"/>
            <a:ext cx="5688632" cy="1800200"/>
          </a:xfrm>
        </p:spPr>
        <p:txBody>
          <a:bodyPr>
            <a:normAutofit/>
          </a:bodyPr>
          <a:lstStyle/>
          <a:p>
            <a:r>
              <a:rPr lang="ru-RU" dirty="0" smtClean="0"/>
              <a:t>Подготовила : воспитатель Назарова Галина Васильевна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Наши будни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2060848"/>
            <a:ext cx="4040188" cy="648071"/>
          </a:xfrm>
        </p:spPr>
        <p:txBody>
          <a:bodyPr/>
          <a:lstStyle/>
          <a:p>
            <a:r>
              <a:rPr lang="ru-RU" dirty="0" smtClean="0"/>
              <a:t>Утренняя гимнастика</a:t>
            </a:r>
            <a:endParaRPr lang="ru-RU" dirty="0"/>
          </a:p>
        </p:txBody>
      </p:sp>
      <p:pic>
        <p:nvPicPr>
          <p:cNvPr id="8" name="Содержимое 7" descr="DSC0140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51520" y="3068960"/>
            <a:ext cx="4040188" cy="303014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Нам очень нравиться!!!!</a:t>
            </a:r>
            <a:endParaRPr lang="ru-RU" dirty="0"/>
          </a:p>
        </p:txBody>
      </p:sp>
      <p:pic>
        <p:nvPicPr>
          <p:cNvPr id="9" name="Содержимое 8" descr="DSC01341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2634853"/>
            <a:ext cx="4041775" cy="303133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УМЫВАЙТЕСЬ ПО УТРАМ!!!!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Содержимое 4" descr="DSC0139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628800"/>
            <a:ext cx="4038600" cy="3028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Содержимое 5" descr="DSC0139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mtClean="0">
                <a:solidFill>
                  <a:srgbClr val="FF0000"/>
                </a:solidFill>
              </a:rPr>
              <a:t>ФИЗКУЛЬТУРНОЕ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Содержимое 4" descr="DSC0135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Содержимое 5" descr="DSC0135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6016" y="1556792"/>
            <a:ext cx="4038600" cy="3028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ТАНЦЫ И ПЛЯСКИ!!!!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Содержимое 4" descr="DSC0138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Содержимое 5" descr="DSC0139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4008" y="1480170"/>
            <a:ext cx="4038600" cy="3028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73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МЫ ЛЕПИМ </a:t>
            </a:r>
            <a:r>
              <a:rPr lang="ru-RU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/>
            </a:r>
            <a:br>
              <a:rPr lang="ru-RU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</a:br>
            <a:endParaRPr lang="ru-RU" dirty="0"/>
          </a:p>
        </p:txBody>
      </p:sp>
      <p:pic>
        <p:nvPicPr>
          <p:cNvPr id="7" name="Содержимое 6" descr="DSC_013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980728"/>
            <a:ext cx="3368427" cy="48965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Содержимое 7" descr="DSC_013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27325"/>
            <a:ext cx="4038600" cy="22717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РИСУЕМ</a:t>
            </a:r>
            <a:endParaRPr lang="ru-RU" dirty="0"/>
          </a:p>
        </p:txBody>
      </p:sp>
      <p:pic>
        <p:nvPicPr>
          <p:cNvPr id="5" name="Содержимое 4" descr="DSC_021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27325"/>
            <a:ext cx="4038600" cy="22717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Содержимое 5" descr="DSC_021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0" y="1196752"/>
            <a:ext cx="4038600" cy="22717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ИГРАЕМ</a:t>
            </a:r>
            <a:endParaRPr lang="ru-RU" dirty="0"/>
          </a:p>
        </p:txBody>
      </p:sp>
      <p:pic>
        <p:nvPicPr>
          <p:cNvPr id="5" name="Содержимое 4" descr="DSC_112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203573" y="1600200"/>
            <a:ext cx="2545854" cy="45259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Содержимое 5" descr="IMG-20171116-WA000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27325"/>
            <a:ext cx="4038600" cy="22717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IMG-20170329-WA000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118711" y="1600200"/>
            <a:ext cx="2715578" cy="45259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Содержимое 5" descr="DSC_077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27325"/>
            <a:ext cx="4038600" cy="22717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DSC_078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27325"/>
            <a:ext cx="4038600" cy="22717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Содержимое 5" descr="DSC_078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6016" y="1844824"/>
            <a:ext cx="4038600" cy="22717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ДЕЛАЕМ ГИМНАСТИКУ </a:t>
            </a:r>
            <a:endParaRPr lang="ru-RU" dirty="0"/>
          </a:p>
        </p:txBody>
      </p:sp>
      <p:pic>
        <p:nvPicPr>
          <p:cNvPr id="5" name="Содержимое 4" descr="DSC0132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484784"/>
            <a:ext cx="4038600" cy="3028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Содержимое 5" descr="DSC0132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 ПРОГУЛКЕ</a:t>
            </a:r>
            <a:endParaRPr lang="ru-RU" dirty="0"/>
          </a:p>
        </p:txBody>
      </p:sp>
      <p:pic>
        <p:nvPicPr>
          <p:cNvPr id="5" name="Содержимое 4" descr="image (1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27325"/>
            <a:ext cx="4038600" cy="22717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Содержимое 5" descr="image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364088" y="1196752"/>
            <a:ext cx="2545854" cy="45259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DSC_022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27325"/>
            <a:ext cx="4038600" cy="22717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Содержимое 5" descr="DSC_042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394573" y="1124744"/>
            <a:ext cx="2545854" cy="45259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УЧАСТВУЕМ В РАЗВЛЕЧЕНИЯХ</a:t>
            </a:r>
            <a:endParaRPr lang="ru-RU" dirty="0"/>
          </a:p>
        </p:txBody>
      </p:sp>
      <p:pic>
        <p:nvPicPr>
          <p:cNvPr id="5" name="Содержимое 4" descr="DSC0134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Содержимое 5" descr="DSC0133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ВОДИМ ХОРОВОДЫ</a:t>
            </a:r>
            <a:endParaRPr lang="ru-RU" dirty="0"/>
          </a:p>
        </p:txBody>
      </p:sp>
      <p:pic>
        <p:nvPicPr>
          <p:cNvPr id="4" name="Содержимое 3" descr="DSC013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НАШИ ПРАЗДНИКИ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КО ДНЮ МАТЕРИ</a:t>
            </a:r>
            <a:endParaRPr lang="ru-RU" dirty="0"/>
          </a:p>
        </p:txBody>
      </p:sp>
      <p:pic>
        <p:nvPicPr>
          <p:cNvPr id="7" name="Содержимое 6" descr="IMG-20171129-WA0008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938462"/>
            <a:ext cx="4040188" cy="2424113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Содержимое 7" descr="VipTalisman4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2751616"/>
            <a:ext cx="4041775" cy="2797806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 9 МАЯ</a:t>
            </a:r>
            <a:endParaRPr lang="ru-RU" dirty="0"/>
          </a:p>
        </p:txBody>
      </p:sp>
      <p:pic>
        <p:nvPicPr>
          <p:cNvPr id="4" name="Содержимое 3" descr="_20170424_1051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56</Words>
  <Application>Microsoft Office PowerPoint</Application>
  <PresentationFormat>Экран (4:3)</PresentationFormat>
  <Paragraphs>19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Фотоотчет «Наши праздники и будни»  </vt:lpstr>
      <vt:lpstr>Муниципальное бюджетное дошкольное образовательное учреждение     детский сад комбинированного вида №20 п. Октябрьский </vt:lpstr>
      <vt:lpstr>Наши будни</vt:lpstr>
      <vt:lpstr>УМЫВАЙТЕСЬ ПО УТРАМ!!!!</vt:lpstr>
      <vt:lpstr>ФИЗКУЛЬТУРНОЕ</vt:lpstr>
      <vt:lpstr>ТАНЦЫ И ПЛЯСКИ!!!!</vt:lpstr>
      <vt:lpstr>МЫ ЛЕПИМ  </vt:lpstr>
      <vt:lpstr>РИСУЕМ</vt:lpstr>
      <vt:lpstr>ИГРАЕМ</vt:lpstr>
      <vt:lpstr>Слайд 10</vt:lpstr>
      <vt:lpstr>Слайд 11</vt:lpstr>
      <vt:lpstr>ДЕЛАЕМ ГИМНАСТИКУ </vt:lpstr>
      <vt:lpstr>НА ПРОГУЛКЕ</vt:lpstr>
      <vt:lpstr>Слайд 14</vt:lpstr>
      <vt:lpstr>УЧАСТВУЕМ В РАЗВЛЕЧЕНИЯХ</vt:lpstr>
      <vt:lpstr>ВОДИМ ХОРОВОДЫ</vt:lpstr>
      <vt:lpstr>НАШИ ПРАЗДНИКИ</vt:lpstr>
      <vt:lpstr>К 9 МАЯ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Фотоотчет «Наши праздники и будни»  </dc:title>
  <dc:creator>Я ГАЛЬКИН</dc:creator>
  <cp:lastModifiedBy>Я ГАЛЬКИН</cp:lastModifiedBy>
  <cp:revision>10</cp:revision>
  <dcterms:created xsi:type="dcterms:W3CDTF">2018-01-17T16:13:47Z</dcterms:created>
  <dcterms:modified xsi:type="dcterms:W3CDTF">2018-01-18T10:30:35Z</dcterms:modified>
</cp:coreProperties>
</file>