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70" r:id="rId14"/>
    <p:sldId id="266" r:id="rId15"/>
    <p:sldId id="26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29.01.2016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dmin\Downloads\Penie_ptic_-_Snegir_(iPlayer.fm)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vorobej_-_penie_(iPlayer.fm).mp3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Downloads\golosa_ptic_-_Galka_(iPlayer.fm).mp3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Penie_ptic_-_SOROKA_(iPlayer.fm).mp3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Pticy_-_Golub_(iPlayer.fm).mp3" TargetMode="Externa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dmin\Downloads\Penie_ptic_-_Dyatel_(iPlayer.fm).mp3" TargetMode="Externa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Penie_ptic_-_Gluhar_(iPlayer.fm).mp3" TargetMode="Externa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Penie-ptic-Rossii-Teterev(muzofon.com).mp3" TargetMode="Externa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Pticy_-_Sviristel_(iPlayer.fm).mp3" TargetMode="Externa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Priroda_-_Penie_Ptic_-_Sinica_(xMusic.me).mp3" TargetMode="Externa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ownloads\Penie_ptic_-_Klest-elovik_(iPlayer.fm).mp3" TargetMode="Externa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esktop\spokojnaya_melodiya_-_dlya_chteniya_knig_(iPlayer.fm).mp3" TargetMode="Externa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in_443286_origina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668625"/>
            <a:ext cx="7278960" cy="27363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Зимующие птицы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5877272"/>
            <a:ext cx="5832648" cy="816496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Выполнил: Воспитатель Корней И.А.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enie_ptic_-_Snegir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532440" y="6093296"/>
            <a:ext cx="304800" cy="304800"/>
          </a:xfrm>
          <a:prstGeom prst="rect">
            <a:avLst/>
          </a:prstGeom>
        </p:spPr>
      </p:pic>
      <p:pic>
        <p:nvPicPr>
          <p:cNvPr id="6" name="Рисунок 5" descr="12761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enie_ptic_-_Snegir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532440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81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58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f5f66a5bb9f938508611e89dc117de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" name="vorobej_-_penie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96336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галка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golosa_ptic_-_Galka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32440" y="60212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29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SuAgU25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enie_ptic_-_SOROKA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88424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9394_html_11ba121b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ticy_-_Golub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04448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0_6e3c0_1d7e7ebd_XL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Penie_ptic_-_Dyatel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772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6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apercailli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enie_ptic_-_Gluhar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88424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тетерев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enie-ptic-Rossii-Teterev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884368" y="60212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9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449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ticy_-_Sviristel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04448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3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055590_26ba3c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riroda_-_Penie_Ptic_-_Sinica_(xMusic.me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16416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Webshots_22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enie_ptic_-_Klest-elovik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460432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3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et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ad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9" y="2204865"/>
            <a:ext cx="5940152" cy="4653136"/>
          </a:xfrm>
          <a:prstGeom prst="rect">
            <a:avLst/>
          </a:prstGeom>
        </p:spPr>
      </p:pic>
      <p:pic>
        <p:nvPicPr>
          <p:cNvPr id="2" name="Рисунок 1" descr="e2ccfb83fbf8538e3510e0817d5576d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018376" cy="3861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ile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spokojnaya_melodiya_-_dlya_chteniya_knig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772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86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159</TotalTime>
  <Words>6</Words>
  <Application>Microsoft Office PowerPoint</Application>
  <PresentationFormat>Экран (4:3)</PresentationFormat>
  <Paragraphs>2</Paragraphs>
  <Slides>15</Slides>
  <Notes>0</Notes>
  <HiddenSlides>0</HiddenSlides>
  <MMClips>13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       Зимующие птицы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27</cp:revision>
  <dcterms:created xsi:type="dcterms:W3CDTF">2016-01-26T17:59:52Z</dcterms:created>
  <dcterms:modified xsi:type="dcterms:W3CDTF">2016-01-29T08:52:46Z</dcterms:modified>
</cp:coreProperties>
</file>