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9" r:id="rId2"/>
    <p:sldId id="257" r:id="rId3"/>
    <p:sldId id="260" r:id="rId4"/>
    <p:sldId id="261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69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2B7E-71D4-45B6-BE1B-53C2C75BD076}" type="datetimeFigureOut">
              <a:rPr lang="ru-RU" smtClean="0"/>
              <a:t>11.12.2016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34CC7-0726-4B14-BE2D-DA10818B6B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2B7E-71D4-45B6-BE1B-53C2C75BD076}" type="datetimeFigureOut">
              <a:rPr lang="ru-RU" smtClean="0"/>
              <a:t>11.12.2016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34CC7-0726-4B14-BE2D-DA10818B6B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2B7E-71D4-45B6-BE1B-53C2C75BD076}" type="datetimeFigureOut">
              <a:rPr lang="ru-RU" smtClean="0"/>
              <a:t>11.12.2016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34CC7-0726-4B14-BE2D-DA10818B6B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2B7E-71D4-45B6-BE1B-53C2C75BD076}" type="datetimeFigureOut">
              <a:rPr lang="ru-RU" smtClean="0"/>
              <a:t>11.12.2016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34CC7-0726-4B14-BE2D-DA10818B6B6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2B7E-71D4-45B6-BE1B-53C2C75BD076}" type="datetimeFigureOut">
              <a:rPr lang="ru-RU" smtClean="0"/>
              <a:t>11.12.2016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34CC7-0726-4B14-BE2D-DA10818B6B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2B7E-71D4-45B6-BE1B-53C2C75BD076}" type="datetimeFigureOut">
              <a:rPr lang="ru-RU" smtClean="0"/>
              <a:t>11.12.2016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34CC7-0726-4B14-BE2D-DA10818B6B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2B7E-71D4-45B6-BE1B-53C2C75BD076}" type="datetimeFigureOut">
              <a:rPr lang="ru-RU" smtClean="0"/>
              <a:t>11.12.2016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34CC7-0726-4B14-BE2D-DA10818B6B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2B7E-71D4-45B6-BE1B-53C2C75BD076}" type="datetimeFigureOut">
              <a:rPr lang="ru-RU" smtClean="0"/>
              <a:t>11.12.2016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E734CC7-0726-4B14-BE2D-DA10818B6B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2B7E-71D4-45B6-BE1B-53C2C75BD076}" type="datetimeFigureOut">
              <a:rPr lang="ru-RU" smtClean="0"/>
              <a:t>11.12.2016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34CC7-0726-4B14-BE2D-DA10818B6B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2B7E-71D4-45B6-BE1B-53C2C75BD076}" type="datetimeFigureOut">
              <a:rPr lang="ru-RU" smtClean="0"/>
              <a:t>11.12.2016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34CC7-0726-4B14-BE2D-DA10818B6B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2B7E-71D4-45B6-BE1B-53C2C75BD076}" type="datetimeFigureOut">
              <a:rPr lang="ru-RU" smtClean="0"/>
              <a:t>11.12.2016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34CC7-0726-4B14-BE2D-DA10818B6B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81672B7E-71D4-45B6-BE1B-53C2C75BD076}" type="datetimeFigureOut">
              <a:rPr lang="ru-RU" smtClean="0"/>
              <a:t>11.12.2016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EE734CC7-0726-4B14-BE2D-DA10818B6B6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9140000">
            <a:off x="242582" y="1318173"/>
            <a:ext cx="5650992" cy="1207509"/>
          </a:xfrm>
        </p:spPr>
        <p:txBody>
          <a:bodyPr/>
          <a:lstStyle/>
          <a:p>
            <a:pPr algn="ctr"/>
            <a:r>
              <a:rPr lang="ru-RU" dirty="0" smtClean="0"/>
              <a:t>Кроссворд «Человек</a:t>
            </a:r>
            <a:r>
              <a:rPr lang="ru-RU" dirty="0"/>
              <a:t> </a:t>
            </a:r>
            <a:r>
              <a:rPr lang="ru-RU" dirty="0" smtClean="0"/>
              <a:t>и здоровье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 rot="19140000">
            <a:off x="785153" y="1995881"/>
            <a:ext cx="6510528" cy="329184"/>
          </a:xfrm>
        </p:spPr>
        <p:txBody>
          <a:bodyPr>
            <a:noAutofit/>
          </a:bodyPr>
          <a:lstStyle/>
          <a:p>
            <a:pPr algn="ctr"/>
            <a:endParaRPr lang="ru-RU" sz="1800" b="1" dirty="0"/>
          </a:p>
        </p:txBody>
      </p:sp>
    </p:spTree>
    <p:extLst>
      <p:ext uri="{BB962C8B-B14F-4D97-AF65-F5344CB8AC3E}">
        <p14:creationId xmlns:p14="http://schemas.microsoft.com/office/powerpoint/2010/main" val="262805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931316"/>
              </p:ext>
            </p:extLst>
          </p:nvPr>
        </p:nvGraphicFramePr>
        <p:xfrm>
          <a:off x="1691680" y="1124744"/>
          <a:ext cx="6095999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</a:tblGrid>
              <a:tr h="370840"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3307264"/>
              </p:ext>
            </p:extLst>
          </p:nvPr>
        </p:nvGraphicFramePr>
        <p:xfrm>
          <a:off x="5436096" y="1124744"/>
          <a:ext cx="2344615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923"/>
                <a:gridCol w="468923"/>
                <a:gridCol w="468923"/>
                <a:gridCol w="468923"/>
                <a:gridCol w="4689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3417540"/>
              </p:ext>
            </p:extLst>
          </p:nvPr>
        </p:nvGraphicFramePr>
        <p:xfrm>
          <a:off x="5508104" y="1137857"/>
          <a:ext cx="468923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923"/>
              </a:tblGrid>
              <a:tr h="370840">
                <a:tc>
                  <a:txBody>
                    <a:bodyPr/>
                    <a:lstStyle/>
                    <a:p>
                      <a:pPr algn="l"/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2400" b="1" dirty="0" smtClean="0"/>
                        <a:t>О</a:t>
                      </a:r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2400" b="1" dirty="0" smtClean="0"/>
                        <a:t>Л</a:t>
                      </a:r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2400" b="1" dirty="0" smtClean="0"/>
                        <a:t>В</a:t>
                      </a:r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2400" b="1" dirty="0" smtClean="0"/>
                        <a:t>А</a:t>
                      </a:r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454390"/>
              </p:ext>
            </p:extLst>
          </p:nvPr>
        </p:nvGraphicFramePr>
        <p:xfrm>
          <a:off x="4006309" y="2492896"/>
          <a:ext cx="3282461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Ч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Е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Л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В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Е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К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944427"/>
              </p:ext>
            </p:extLst>
          </p:nvPr>
        </p:nvGraphicFramePr>
        <p:xfrm>
          <a:off x="6372200" y="1988840"/>
          <a:ext cx="468923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9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Р</a:t>
                      </a:r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Д</a:t>
                      </a:r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Ц</a:t>
                      </a:r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Е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9392647"/>
              </p:ext>
            </p:extLst>
          </p:nvPr>
        </p:nvGraphicFramePr>
        <p:xfrm>
          <a:off x="2123728" y="3861048"/>
          <a:ext cx="1406769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923"/>
                <a:gridCol w="468923"/>
                <a:gridCol w="4689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Я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714864"/>
              </p:ext>
            </p:extLst>
          </p:nvPr>
        </p:nvGraphicFramePr>
        <p:xfrm>
          <a:off x="3059832" y="3861048"/>
          <a:ext cx="468923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923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З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К</a:t>
                      </a:r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8234183"/>
              </p:ext>
            </p:extLst>
          </p:nvPr>
        </p:nvGraphicFramePr>
        <p:xfrm>
          <a:off x="4029455" y="3861048"/>
          <a:ext cx="468923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9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Л</a:t>
                      </a:r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О</a:t>
                      </a:r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С</a:t>
                      </a:r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974437"/>
              </p:ext>
            </p:extLst>
          </p:nvPr>
        </p:nvGraphicFramePr>
        <p:xfrm>
          <a:off x="5004048" y="3861048"/>
          <a:ext cx="468923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9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Г</a:t>
                      </a:r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И</a:t>
                      </a:r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3050530"/>
              </p:ext>
            </p:extLst>
          </p:nvPr>
        </p:nvGraphicFramePr>
        <p:xfrm>
          <a:off x="3059832" y="4293096"/>
          <a:ext cx="374441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1955"/>
              </a:tblGrid>
              <a:tr h="385192"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Д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Р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В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Ь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3569945"/>
              </p:ext>
            </p:extLst>
          </p:nvPr>
        </p:nvGraphicFramePr>
        <p:xfrm>
          <a:off x="1691680" y="4797152"/>
          <a:ext cx="1875692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923"/>
                <a:gridCol w="468923"/>
                <a:gridCol w="468923"/>
                <a:gridCol w="4689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Б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0240023"/>
              </p:ext>
            </p:extLst>
          </p:nvPr>
        </p:nvGraphicFramePr>
        <p:xfrm>
          <a:off x="2234679" y="4797152"/>
          <a:ext cx="468923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923"/>
              </a:tblGrid>
              <a:tr h="38519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М</a:t>
                      </a:r>
                      <a:endParaRPr lang="ru-RU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3260267"/>
              </p:ext>
            </p:extLst>
          </p:nvPr>
        </p:nvGraphicFramePr>
        <p:xfrm>
          <a:off x="1672124" y="6165304"/>
          <a:ext cx="2813538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923"/>
                <a:gridCol w="468923"/>
                <a:gridCol w="468923"/>
                <a:gridCol w="468923"/>
                <a:gridCol w="468923"/>
                <a:gridCol w="4689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Ы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267744" y="215062"/>
            <a:ext cx="50190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Тебе дано, а люди пользуются.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61644" y="71993"/>
            <a:ext cx="74312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День и ночь стучит оно, словно бы заведено.</a:t>
            </a:r>
          </a:p>
          <a:p>
            <a:pPr algn="ctr"/>
            <a:r>
              <a:rPr lang="ru-RU" sz="2800" b="1" dirty="0">
                <a:solidFill>
                  <a:srgbClr val="FF0000"/>
                </a:solidFill>
              </a:rPr>
              <a:t>Будет плохо, если вдруг прекратится этот стук.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84455" y="287436"/>
            <a:ext cx="7535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Ни на меру, ни на вес, но у всех людей он есть.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61644" y="71993"/>
            <a:ext cx="733316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Белые силачи рубят калачи, а белый говорун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подкладывает.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473134" y="89707"/>
            <a:ext cx="65101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На ночь два оконца сами закрываются,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А с восходом солнца сами открываются.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49968" y="188107"/>
            <a:ext cx="50713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Всю жизнь ходят в </a:t>
            </a:r>
            <a:r>
              <a:rPr lang="ru-RU" sz="2800" b="1" dirty="0" err="1" smtClean="0">
                <a:solidFill>
                  <a:srgbClr val="FF0000"/>
                </a:solidFill>
              </a:rPr>
              <a:t>обгонку</a:t>
            </a:r>
            <a:r>
              <a:rPr lang="ru-RU" sz="2800" b="1" dirty="0" smtClean="0">
                <a:solidFill>
                  <a:srgbClr val="FF0000"/>
                </a:solidFill>
              </a:rPr>
              <a:t>,</a:t>
            </a:r>
          </a:p>
          <a:p>
            <a:pPr algn="ctr"/>
            <a:r>
              <a:rPr lang="ru-RU" sz="2800" b="1" dirty="0">
                <a:solidFill>
                  <a:srgbClr val="FF0000"/>
                </a:solidFill>
              </a:rPr>
              <a:t>а</a:t>
            </a:r>
            <a:r>
              <a:rPr lang="ru-RU" sz="2800" b="1" dirty="0" smtClean="0">
                <a:solidFill>
                  <a:srgbClr val="FF0000"/>
                </a:solidFill>
              </a:rPr>
              <a:t> обогнать друг друга не могут.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69732" y="-1"/>
            <a:ext cx="86069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Идут четыре брата навстречу старшему.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«Здравствуй, большак</a:t>
            </a:r>
            <a:r>
              <a:rPr lang="ru-RU" sz="2400" b="1" dirty="0">
                <a:solidFill>
                  <a:srgbClr val="FF0000"/>
                </a:solidFill>
              </a:rPr>
              <a:t>!</a:t>
            </a:r>
            <a:r>
              <a:rPr lang="ru-RU" sz="2400" b="1" dirty="0" smtClean="0">
                <a:solidFill>
                  <a:srgbClr val="FF0000"/>
                </a:solidFill>
              </a:rPr>
              <a:t>- говорят. - Здравствуй, Васька – указка,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Мишка – серёдка, Гришка – сиротка да крошка Тимошка!»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64052" y="305150"/>
            <a:ext cx="77557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На земле он всех умней, потому и всех сильней.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485132" y="305150"/>
            <a:ext cx="62597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Не сеют, не сажают, а сами вырастают.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397114" y="287436"/>
            <a:ext cx="60451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Горшочек умён, семь дырочек в нём.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28772" y="338554"/>
            <a:ext cx="50888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Всегда во рту, а не проглотишь.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267744" y="305150"/>
            <a:ext cx="44559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Что на свете всего дороже?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wiki.kubg.edu.ua/images/5/51/%D0%A2%D1%83%D0%BB%D1%83%D0%B1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148" y="1142214"/>
            <a:ext cx="2469152" cy="2480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2783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1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5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9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4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6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73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07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11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3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7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91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allAtOnce"/>
      <p:bldP spid="16" grpId="0" build="allAtOnce"/>
      <p:bldP spid="21" grpId="0" build="allAtOnce"/>
      <p:bldP spid="23" grpId="0"/>
      <p:bldP spid="23" grpId="1"/>
      <p:bldP spid="25" grpId="0" build="allAtOnce"/>
      <p:bldP spid="26" grpId="0" build="allAtOnce"/>
      <p:bldP spid="27" grpId="0" build="allAtOnce"/>
      <p:bldP spid="28" grpId="0" build="allAtOnce"/>
      <p:bldP spid="29" grpId="0" build="allAtOnce"/>
      <p:bldP spid="30" grpId="0" build="allAtOnce"/>
      <p:bldP spid="31" grpId="0" build="allAtOnce"/>
      <p:bldP spid="32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5klass.net/datas/matematika/Peterson-matematika-2-klass/0030-030-Molodts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1" y="0"/>
            <a:ext cx="6647723" cy="50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8916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7200" b="1" dirty="0" smtClean="0">
                <a:solidFill>
                  <a:srgbClr val="FF0000"/>
                </a:solidFill>
              </a:rPr>
              <a:t>Будьте Здоровы !</a:t>
            </a:r>
            <a:endParaRPr lang="ru-RU" sz="72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88024" y="2618912"/>
            <a:ext cx="3769307" cy="3324687"/>
          </a:xfrm>
        </p:spPr>
        <p:txBody>
          <a:bodyPr/>
          <a:lstStyle/>
          <a:p>
            <a:pPr algn="ctr"/>
            <a:r>
              <a:rPr lang="ru-RU" sz="2000" dirty="0" smtClean="0"/>
              <a:t>Презентацию подготовил  тренер-преподаватель ДЮСШ по шахматам №4 </a:t>
            </a:r>
            <a:r>
              <a:rPr lang="ru-RU" sz="2000" dirty="0" err="1" smtClean="0"/>
              <a:t>ст.Северской</a:t>
            </a:r>
            <a:r>
              <a:rPr lang="ru-RU" sz="2000" dirty="0" smtClean="0"/>
              <a:t>  </a:t>
            </a:r>
          </a:p>
          <a:p>
            <a:pPr algn="ctr"/>
            <a:r>
              <a:rPr lang="ru-RU" sz="2000" dirty="0" smtClean="0"/>
              <a:t>    </a:t>
            </a:r>
            <a:r>
              <a:rPr lang="ru-RU" sz="2000" dirty="0" err="1" smtClean="0"/>
              <a:t>Исраелян</a:t>
            </a:r>
            <a:r>
              <a:rPr lang="ru-RU" sz="2000" dirty="0" smtClean="0"/>
              <a:t> В.В.</a:t>
            </a:r>
            <a:endParaRPr lang="ru-RU" sz="2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37" y="3949945"/>
            <a:ext cx="8424936" cy="28803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515" y="45587"/>
            <a:ext cx="2849586" cy="2358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6819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135</TotalTime>
  <Words>224</Words>
  <Application>Microsoft Office PowerPoint</Application>
  <PresentationFormat>Экран (4:3)</PresentationFormat>
  <Paragraphs>73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0" baseType="lpstr">
      <vt:lpstr>Arial</vt:lpstr>
      <vt:lpstr>Franklin Gothic Book</vt:lpstr>
      <vt:lpstr>Franklin Gothic Medium</vt:lpstr>
      <vt:lpstr>Tunga</vt:lpstr>
      <vt:lpstr>Wingdings</vt:lpstr>
      <vt:lpstr>Углы</vt:lpstr>
      <vt:lpstr>Кроссворд «Человек и здоровье </vt:lpstr>
      <vt:lpstr>Презентация PowerPoint</vt:lpstr>
      <vt:lpstr>Презентация PowerPoint</vt:lpstr>
      <vt:lpstr>Будьте Здоровы 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МБОУ СОШ №4</cp:lastModifiedBy>
  <cp:revision>16</cp:revision>
  <dcterms:created xsi:type="dcterms:W3CDTF">2016-01-10T14:14:22Z</dcterms:created>
  <dcterms:modified xsi:type="dcterms:W3CDTF">2016-12-11T10:49:53Z</dcterms:modified>
</cp:coreProperties>
</file>