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9846F-71ED-4542-927A-B6A41EA0FEFF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0BC8D-A9DA-42E9-B21C-58CD876F25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9846F-71ED-4542-927A-B6A41EA0FEFF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0BC8D-A9DA-42E9-B21C-58CD876F25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9846F-71ED-4542-927A-B6A41EA0FEFF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0BC8D-A9DA-42E9-B21C-58CD876F25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9846F-71ED-4542-927A-B6A41EA0FEFF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0BC8D-A9DA-42E9-B21C-58CD876F25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9846F-71ED-4542-927A-B6A41EA0FEFF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0BC8D-A9DA-42E9-B21C-58CD876F25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9846F-71ED-4542-927A-B6A41EA0FEFF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0BC8D-A9DA-42E9-B21C-58CD876F25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9846F-71ED-4542-927A-B6A41EA0FEFF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0BC8D-A9DA-42E9-B21C-58CD876F25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9846F-71ED-4542-927A-B6A41EA0FEFF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0BC8D-A9DA-42E9-B21C-58CD876F25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9846F-71ED-4542-927A-B6A41EA0FEFF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0BC8D-A9DA-42E9-B21C-58CD876F25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9846F-71ED-4542-927A-B6A41EA0FEFF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0BC8D-A9DA-42E9-B21C-58CD876F25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9846F-71ED-4542-927A-B6A41EA0FEFF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0BC8D-A9DA-42E9-B21C-58CD876F25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9846F-71ED-4542-927A-B6A41EA0FEFF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0BC8D-A9DA-42E9-B21C-58CD876F25B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www.stihi.ru/pics/2012/12/24/59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2722" y="571480"/>
            <a:ext cx="8771278" cy="55721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900igr.net/datas/nasekomye-i-ptitsy/Ptitsy-v-stikhakh.files/0006-006-Snegi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96394"/>
            <a:ext cx="8501122" cy="63758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pokormimptic.com/wp-content/uploads/2015/03/kormushka-snegir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1071546"/>
            <a:ext cx="4143375" cy="492922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28596" y="428604"/>
            <a:ext cx="35719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/>
              <a:t>Выбегай поскорей</a:t>
            </a:r>
            <a:br>
              <a:rPr lang="ru-RU" sz="2800" i="1" dirty="0"/>
            </a:br>
            <a:r>
              <a:rPr lang="ru-RU" sz="2800" i="1" dirty="0"/>
              <a:t>Посмотреть на снегирей!</a:t>
            </a:r>
          </a:p>
          <a:p>
            <a:r>
              <a:rPr lang="ru-RU" sz="2800" i="1" dirty="0"/>
              <a:t>Прилетели! Прилетели!</a:t>
            </a:r>
            <a:br>
              <a:rPr lang="ru-RU" sz="2800" i="1" dirty="0"/>
            </a:br>
            <a:r>
              <a:rPr lang="ru-RU" sz="2800" i="1" dirty="0"/>
              <a:t>Стайку встретили метели,</a:t>
            </a:r>
            <a:br>
              <a:rPr lang="ru-RU" sz="2800" i="1" dirty="0"/>
            </a:br>
            <a:r>
              <a:rPr lang="ru-RU" sz="2800" i="1" dirty="0"/>
              <a:t>А Мороз Красный Нос</a:t>
            </a:r>
            <a:br>
              <a:rPr lang="ru-RU" sz="2800" i="1" dirty="0"/>
            </a:br>
            <a:r>
              <a:rPr lang="ru-RU" sz="2800" i="1" dirty="0"/>
              <a:t>Им рябинки принес.</a:t>
            </a:r>
          </a:p>
          <a:p>
            <a:r>
              <a:rPr lang="ru-RU" sz="2800" i="1" dirty="0"/>
              <a:t>Хорошо угостил,</a:t>
            </a:r>
            <a:br>
              <a:rPr lang="ru-RU" sz="2800" i="1" dirty="0"/>
            </a:br>
            <a:r>
              <a:rPr lang="ru-RU" sz="2800" i="1" dirty="0"/>
              <a:t>Хорошо подсластил</a:t>
            </a:r>
            <a:br>
              <a:rPr lang="ru-RU" sz="2800" i="1" dirty="0"/>
            </a:br>
            <a:r>
              <a:rPr lang="ru-RU" sz="2800" i="1" dirty="0"/>
              <a:t>Зимним вечером поздним </a:t>
            </a:r>
            <a:br>
              <a:rPr lang="ru-RU" sz="2800" i="1" dirty="0"/>
            </a:br>
            <a:r>
              <a:rPr lang="ru-RU" sz="2800" i="1" dirty="0"/>
              <a:t>Ярко-алые грозди.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vybratpravilno.ru/wp-content/uploads/2015/04/Kak-deti-kormyat-ptits-ih-kormushe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48068"/>
            <a:ext cx="7143800" cy="66146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detsadd.narod.ru/risunki/ivach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5616" y="239208"/>
            <a:ext cx="6571094" cy="6047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lookmi.ru/birds/narisovat-snegir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54742"/>
            <a:ext cx="6715172" cy="64614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</Words>
  <Application>Microsoft Office PowerPoint</Application>
  <PresentationFormat>Экран (4:3)</PresentationFormat>
  <Paragraphs>3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Jurik</dc:creator>
  <cp:lastModifiedBy>Windows</cp:lastModifiedBy>
  <cp:revision>3</cp:revision>
  <dcterms:created xsi:type="dcterms:W3CDTF">2016-02-07T13:58:31Z</dcterms:created>
  <dcterms:modified xsi:type="dcterms:W3CDTF">2016-02-08T06:30:17Z</dcterms:modified>
</cp:coreProperties>
</file>