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66" r:id="rId5"/>
    <p:sldId id="259" r:id="rId6"/>
    <p:sldId id="269" r:id="rId7"/>
    <p:sldId id="277" r:id="rId8"/>
    <p:sldId id="262" r:id="rId9"/>
    <p:sldId id="263" r:id="rId10"/>
    <p:sldId id="264" r:id="rId11"/>
    <p:sldId id="267" r:id="rId12"/>
    <p:sldId id="268" r:id="rId13"/>
    <p:sldId id="276" r:id="rId14"/>
    <p:sldId id="273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4C8A07F-1F3A-4549-8851-FC347CD5BF5A}">
          <p14:sldIdLst>
            <p14:sldId id="256"/>
            <p14:sldId id="261"/>
            <p14:sldId id="257"/>
            <p14:sldId id="266"/>
            <p14:sldId id="259"/>
            <p14:sldId id="269"/>
            <p14:sldId id="277"/>
          </p14:sldIdLst>
        </p14:section>
        <p14:section name="Раздел без заголовка" id="{A6DB61DF-E13B-4983-BA9C-2D76698D1DA7}">
          <p14:sldIdLst>
            <p14:sldId id="262"/>
            <p14:sldId id="263"/>
            <p14:sldId id="264"/>
            <p14:sldId id="267"/>
            <p14:sldId id="268"/>
            <p14:sldId id="276"/>
            <p14:sldId id="273"/>
            <p14:sldId id="27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6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84FBFEC-47E9-4BDD-A467-93A05ED463A4}" type="datetimeFigureOut">
              <a:rPr lang="ru-RU" smtClean="0"/>
              <a:t>13.03.2017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68B4D04-8A84-4024-AB3B-9E09FFB60E4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3.png"/><Relationship Id="rId2" Type="http://schemas.openxmlformats.org/officeDocument/2006/relationships/audio" Target="../media/media11.wav"/><Relationship Id="rId16" Type="http://schemas.openxmlformats.org/officeDocument/2006/relationships/image" Target="../media/image23.jpeg"/><Relationship Id="rId1" Type="http://schemas.microsoft.com/office/2007/relationships/media" Target="../media/media11.wav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9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6.jpe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9.jpe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gel\Desktop\maxres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2060"/>
                </a:solidFill>
              </a:rPr>
              <a:t>Портфолио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музыкального руководителя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МАДОУ № 24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КУДРИНОЙ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НАТАЛЬИ ИВАНОВНЫ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9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354">
        <p:cut/>
      </p:transition>
    </mc:Choice>
    <mc:Fallback xmlns="">
      <p:transition advTm="12354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6" y="-53831"/>
            <a:ext cx="91257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860032" y="533400"/>
            <a:ext cx="3650552" cy="59134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Визитная карточка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81138" y="1124744"/>
            <a:ext cx="4095318" cy="4529170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Ф.И.О:</a:t>
            </a:r>
            <a:r>
              <a:rPr lang="ru-RU" sz="1600" b="1" dirty="0" smtClean="0"/>
              <a:t> </a:t>
            </a:r>
            <a:r>
              <a:rPr lang="ru-RU" sz="1600" dirty="0" smtClean="0"/>
              <a:t>Кудрина Наталья Ивановна</a:t>
            </a:r>
          </a:p>
          <a:p>
            <a:r>
              <a:rPr lang="ru-RU" sz="1600" b="1" dirty="0" smtClean="0"/>
              <a:t>Дата рождения</a:t>
            </a:r>
            <a:r>
              <a:rPr lang="ru-RU" sz="1600" dirty="0" smtClean="0"/>
              <a:t>:14.12.1965год</a:t>
            </a:r>
          </a:p>
          <a:p>
            <a:r>
              <a:rPr lang="ru-RU" sz="1600" b="1" dirty="0" smtClean="0"/>
              <a:t>Образование: </a:t>
            </a:r>
            <a:r>
              <a:rPr lang="ru-RU" sz="1600" dirty="0" smtClean="0"/>
              <a:t>средне- </a:t>
            </a:r>
            <a:r>
              <a:rPr lang="ru-RU" sz="1600" dirty="0" err="1" smtClean="0"/>
              <a:t>специальное.Окончила</a:t>
            </a:r>
            <a:r>
              <a:rPr lang="ru-RU" sz="1600" dirty="0" smtClean="0"/>
              <a:t> музыкальное училище </a:t>
            </a:r>
            <a:r>
              <a:rPr lang="ru-RU" sz="1600" dirty="0" err="1" smtClean="0"/>
              <a:t>Им.Д.Овезова</a:t>
            </a:r>
            <a:r>
              <a:rPr lang="ru-RU" sz="1600" dirty="0" smtClean="0"/>
              <a:t> в </a:t>
            </a:r>
            <a:r>
              <a:rPr lang="ru-RU" sz="1600" dirty="0" err="1" smtClean="0"/>
              <a:t>г.Ашхабаде</a:t>
            </a:r>
            <a:r>
              <a:rPr lang="ru-RU" sz="1600" dirty="0" smtClean="0"/>
              <a:t> в 1985году по специальности хоровое пение.</a:t>
            </a:r>
          </a:p>
          <a:p>
            <a:r>
              <a:rPr lang="ru-RU" sz="1600" b="1" dirty="0" smtClean="0"/>
              <a:t>Присвоена квалификация: </a:t>
            </a:r>
            <a:r>
              <a:rPr lang="ru-RU" sz="1600" dirty="0" smtClean="0"/>
              <a:t>дирижер хора.</a:t>
            </a:r>
          </a:p>
          <a:p>
            <a:r>
              <a:rPr lang="ru-RU" sz="1600" b="1" dirty="0" smtClean="0"/>
              <a:t>Педагогический стаж: </a:t>
            </a:r>
            <a:r>
              <a:rPr lang="ru-RU" sz="1600" dirty="0" smtClean="0"/>
              <a:t>26лет</a:t>
            </a:r>
          </a:p>
          <a:p>
            <a:r>
              <a:rPr lang="ru-RU" sz="1600" b="1" dirty="0" smtClean="0"/>
              <a:t>Наличие квалификационной категории: </a:t>
            </a:r>
            <a:r>
              <a:rPr lang="ru-RU" sz="1600" dirty="0"/>
              <a:t>с</a:t>
            </a:r>
            <a:r>
              <a:rPr lang="ru-RU" sz="1600" dirty="0" smtClean="0"/>
              <a:t>оответствие данной должности.</a:t>
            </a:r>
          </a:p>
          <a:p>
            <a:r>
              <a:rPr lang="ru-RU" sz="1600" b="1" dirty="0" smtClean="0"/>
              <a:t>Место работы: </a:t>
            </a:r>
            <a:r>
              <a:rPr lang="ru-RU" sz="1600" dirty="0" smtClean="0"/>
              <a:t>МАДОУ № 24</a:t>
            </a:r>
          </a:p>
          <a:p>
            <a:r>
              <a:rPr lang="ru-RU" sz="1600" b="1" dirty="0" smtClean="0"/>
              <a:t>Должность: </a:t>
            </a:r>
            <a:r>
              <a:rPr lang="ru-RU" sz="1600" dirty="0" smtClean="0"/>
              <a:t>музыкальный руководитель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2053" name="Picture 5" descr="C:\Users\Angel\Desktop\фото\мое фото\фото\мое фото\SAM_149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692696"/>
            <a:ext cx="3960440" cy="494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86877"/>
      </p:ext>
    </p:extLst>
  </p:cSld>
  <p:clrMapOvr>
    <a:masterClrMapping/>
  </p:clrMapOvr>
  <p:transition spd="slow" advTm="1473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00" y="5012"/>
            <a:ext cx="889248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15540"/>
      </p:ext>
    </p:extLst>
  </p:cSld>
  <p:clrMapOvr>
    <a:masterClrMapping/>
  </p:clrMapOvr>
  <p:transition spd="slow" advTm="12761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gel\Downloads\i (1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err="1" smtClean="0">
                <a:solidFill>
                  <a:srgbClr val="FF0000"/>
                </a:solidFill>
              </a:rPr>
              <a:t>О,музыка!..Как</a:t>
            </a:r>
            <a:r>
              <a:rPr lang="ru-RU" sz="2800" dirty="0" smtClean="0">
                <a:solidFill>
                  <a:srgbClr val="FF0000"/>
                </a:solidFill>
              </a:rPr>
              <a:t> же ты прекрасна!.. Ты окунаешь нас в мир красок, чувств, </a:t>
            </a:r>
            <a:r>
              <a:rPr lang="ru-RU" sz="2800" dirty="0" err="1" smtClean="0">
                <a:solidFill>
                  <a:srgbClr val="FF0000"/>
                </a:solidFill>
              </a:rPr>
              <a:t>эмоций.Ты</a:t>
            </a:r>
            <a:r>
              <a:rPr lang="ru-RU" sz="2800" dirty="0" smtClean="0">
                <a:solidFill>
                  <a:srgbClr val="FF0000"/>
                </a:solidFill>
              </a:rPr>
              <a:t> заставляешь жить, любить,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err="1" smtClean="0">
                <a:solidFill>
                  <a:srgbClr val="FF0000"/>
                </a:solidFill>
              </a:rPr>
              <a:t>творить.Ты</a:t>
            </a:r>
            <a:r>
              <a:rPr lang="ru-RU" sz="2800" dirty="0" smtClean="0">
                <a:solidFill>
                  <a:srgbClr val="FF0000"/>
                </a:solidFill>
              </a:rPr>
              <a:t>  ласкова, нежна, порой гневна, но лишь тебя воспринимает сердце и душа! И ты, как женщина, загадочна, невыносима, красива.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3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990">
        <p:split orient="vert"/>
      </p:transition>
    </mc:Choice>
    <mc:Fallback xmlns="">
      <p:transition spd="slow" advTm="1799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468544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332656"/>
            <a:ext cx="756084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Мой взгляд на обучение</a:t>
            </a:r>
          </a:p>
          <a:p>
            <a:endParaRPr lang="ru-RU" dirty="0"/>
          </a:p>
          <a:p>
            <a:r>
              <a:rPr lang="ru-RU" dirty="0"/>
              <a:t>     </a:t>
            </a:r>
            <a:r>
              <a:rPr lang="ru-RU" sz="2000" dirty="0"/>
              <a:t>Пение и музыка являются самыми приятными для детей способами обучения. Я считаю, что они очень важны для развития и закрепления навыков речи, так как одновременно сочетают в себе и удовольствие, и обучение. Такой метод обучения полезен для всех детей, вне зависимости от их способностей. Исходя из моего опыта работы в детском саду, я могу сказать, что такой метод является одним из важнейших средств в обучении детей.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Музыка и пение развивают способность различать звуки на слух, что важно для всех детей а особенно  для детей с речевыми нарушениями. Пение и музыка развивают у детей воображение и способность выражать </a:t>
            </a:r>
            <a:r>
              <a:rPr lang="ru-RU" dirty="0"/>
              <a:t>мысли словами, музыкой, танцами и жестами.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240212"/>
      </p:ext>
    </p:extLst>
  </p:cSld>
  <p:clrMapOvr>
    <a:masterClrMapping/>
  </p:clrMapOvr>
  <p:transition spd="slow" advTm="4334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" y="0"/>
            <a:ext cx="889248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1520" y="0"/>
            <a:ext cx="8640940" cy="5013176"/>
          </a:xfrm>
        </p:spPr>
        <p:txBody>
          <a:bodyPr>
            <a:noAutofit/>
          </a:bodyPr>
          <a:lstStyle/>
          <a:p>
            <a:r>
              <a:rPr lang="ru-RU" sz="3200" b="0" dirty="0" smtClean="0">
                <a:solidFill>
                  <a:schemeClr val="bg1"/>
                </a:solidFill>
                <a:effectLst/>
                <a:latin typeface="+mn-lt"/>
              </a:rPr>
              <a:t>                Цели и задачи</a:t>
            </a:r>
            <a:r>
              <a:rPr lang="ru-RU" sz="4000" b="0" dirty="0" smtClean="0">
                <a:solidFill>
                  <a:schemeClr val="bg1"/>
                </a:solidFill>
                <a:effectLst/>
                <a:latin typeface="+mn-lt"/>
              </a:rPr>
              <a:t/>
            </a:r>
            <a:br>
              <a:rPr lang="ru-RU" sz="40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Целью моей работы стало овладение детьми  дошкольного возраста певческими навыками. Для реализации цели были поставлены задачи</a:t>
            </a:r>
            <a:r>
              <a:rPr lang="ru-RU" sz="2400" b="0" dirty="0" smtClean="0">
                <a:solidFill>
                  <a:schemeClr val="bg1"/>
                </a:solidFill>
                <a:effectLst/>
                <a:latin typeface="+mn-lt"/>
              </a:rPr>
              <a:t>:</a:t>
            </a:r>
            <a:br>
              <a:rPr lang="ru-RU" sz="24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«До»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+mn-lt"/>
              </a:rPr>
              <a:t> 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–воспитание любви и интереса к певческой деятельности</a:t>
            </a:r>
            <a:r>
              <a:rPr lang="ru-RU" sz="2400" b="0" dirty="0" smtClean="0">
                <a:solidFill>
                  <a:schemeClr val="bg1"/>
                </a:solidFill>
                <a:effectLst/>
                <a:latin typeface="+mn-lt"/>
              </a:rPr>
              <a:t/>
            </a:r>
            <a:br>
              <a:rPr lang="ru-RU" sz="24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«Ре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» 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-развитие эмоциональной отзывчивости,</a:t>
            </a:r>
            <a:b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«Ми»- 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формирование певческой деятельности,</a:t>
            </a:r>
            <a:b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«Фа»- 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развитие исполнительского мастерства,</a:t>
            </a:r>
            <a:b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«</a:t>
            </a: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Соль»-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расширение музыкального кругозора и представление об окружающем мире,</a:t>
            </a:r>
            <a:b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«Ля»-</a:t>
            </a:r>
            <a:r>
              <a:rPr lang="ru-RU" sz="2000" b="0" dirty="0" smtClean="0">
                <a:solidFill>
                  <a:srgbClr val="FF0000"/>
                </a:solidFill>
                <a:effectLst/>
                <a:latin typeface="+mn-lt"/>
              </a:rPr>
              <a:t> 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  <a:t>усвоение навыков хорового пение,</a:t>
            </a:r>
            <a:br>
              <a:rPr lang="ru-RU" sz="20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+mn-lt"/>
              </a:rPr>
              <a:t>«Си»- </a:t>
            </a:r>
            <a:r>
              <a:rPr lang="ru-RU" sz="2000" b="0" dirty="0" smtClean="0">
                <a:solidFill>
                  <a:schemeClr val="tx2"/>
                </a:solidFill>
                <a:effectLst/>
                <a:latin typeface="+mn-lt"/>
              </a:rPr>
              <a:t>развитие детского песенного творчества.</a:t>
            </a:r>
            <a:endParaRPr lang="ru-RU" sz="2000" b="0" dirty="0">
              <a:solidFill>
                <a:schemeClr val="tx2"/>
              </a:solidFill>
              <a:effectLst/>
              <a:latin typeface="+mn-lt"/>
            </a:endParaRPr>
          </a:p>
        </p:txBody>
      </p:sp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37701"/>
      </p:ext>
    </p:extLst>
  </p:cSld>
  <p:clrMapOvr>
    <a:masterClrMapping/>
  </p:clrMapOvr>
  <p:transition spd="slow" advTm="3321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83568" y="692697"/>
            <a:ext cx="80648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Моя музыкально –педагогическая деятельность в ДОУ определяется педагогической идеей научить ребенка петь хором, четко ,внятно, с любовью ,настроением, а самое главное красиво с большой самоотдачей, что мы и пытаемся реализовать в процессе занятий</a:t>
            </a:r>
          </a:p>
        </p:txBody>
      </p:sp>
      <p:pic>
        <p:nvPicPr>
          <p:cNvPr id="9" name="Звук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551066"/>
      </p:ext>
    </p:extLst>
  </p:cSld>
  <p:clrMapOvr>
    <a:masterClrMapping/>
  </p:clrMapOvr>
  <p:transition spd="slow" advTm="18235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gel\Desktop\i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3837"/>
            <a:ext cx="8640959" cy="62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533745"/>
      </p:ext>
    </p:extLst>
  </p:cSld>
  <p:clrMapOvr>
    <a:masterClrMapping/>
  </p:clrMapOvr>
  <p:transition spd="slow" advTm="130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gel\Desktop\i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050"/>
            <a:ext cx="8496943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692696"/>
            <a:ext cx="8183880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Образовательные технологии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61248"/>
            <a:ext cx="8183880" cy="3838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2971800"/>
            <a:ext cx="244827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Интегрированные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55576" y="1556792"/>
            <a:ext cx="165618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Игровые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48264" y="1700808"/>
            <a:ext cx="12241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Икт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16216" y="3767336"/>
            <a:ext cx="187220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Проектные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5576" y="4224536"/>
            <a:ext cx="338437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Здоровьесберегающие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192" y="2441048"/>
            <a:ext cx="2232247" cy="109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799191" y="2615208"/>
            <a:ext cx="24289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технологии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276704"/>
      </p:ext>
    </p:extLst>
  </p:cSld>
  <p:clrMapOvr>
    <a:masterClrMapping/>
  </p:clrMapOvr>
  <p:transition spd="slow" advTm="569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gel\Desktop\i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6" y="116632"/>
            <a:ext cx="8712967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548680"/>
            <a:ext cx="8183880" cy="5040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Консультации для воспитателей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1340768"/>
            <a:ext cx="8183880" cy="3960440"/>
          </a:xfrm>
        </p:spPr>
        <p:txBody>
          <a:bodyPr>
            <a:normAutofit fontScale="40000" lnSpcReduction="20000"/>
          </a:bodyPr>
          <a:lstStyle/>
          <a:p>
            <a:r>
              <a:rPr lang="ru-RU" sz="4500" dirty="0" smtClean="0">
                <a:solidFill>
                  <a:schemeClr val="tx1"/>
                </a:solidFill>
              </a:rPr>
              <a:t>1.Роль воспитателя в развитии самостоятельной музыкальной деятельности.</a:t>
            </a:r>
          </a:p>
          <a:p>
            <a:endParaRPr lang="ru-RU" sz="4500" dirty="0" smtClean="0">
              <a:solidFill>
                <a:schemeClr val="tx1"/>
              </a:solidFill>
            </a:endParaRPr>
          </a:p>
          <a:p>
            <a:r>
              <a:rPr lang="ru-RU" sz="4500" dirty="0" smtClean="0">
                <a:solidFill>
                  <a:schemeClr val="tx1"/>
                </a:solidFill>
              </a:rPr>
              <a:t>2.Развитие музыкальных способностей  у детей дошкольного возраста.</a:t>
            </a:r>
          </a:p>
          <a:p>
            <a:endParaRPr lang="ru-RU" sz="4500" dirty="0" smtClean="0">
              <a:solidFill>
                <a:schemeClr val="tx1"/>
              </a:solidFill>
            </a:endParaRPr>
          </a:p>
          <a:p>
            <a:r>
              <a:rPr lang="ru-RU" sz="4500" dirty="0" smtClean="0">
                <a:solidFill>
                  <a:schemeClr val="tx1"/>
                </a:solidFill>
              </a:rPr>
              <a:t>3.Развитие творческих способностей через организованную музыкальную деятельность.</a:t>
            </a:r>
          </a:p>
          <a:p>
            <a:r>
              <a:rPr lang="ru-RU" sz="8000" dirty="0" smtClean="0">
                <a:solidFill>
                  <a:schemeClr val="bg1"/>
                </a:solidFill>
              </a:rPr>
              <a:t>Консультации для родителей</a:t>
            </a:r>
          </a:p>
          <a:p>
            <a:r>
              <a:rPr lang="ru-RU" sz="5100" dirty="0" smtClean="0">
                <a:solidFill>
                  <a:schemeClr val="tx1"/>
                </a:solidFill>
              </a:rPr>
              <a:t>1.Музыкальное </a:t>
            </a:r>
            <a:r>
              <a:rPr lang="ru-RU" sz="5100" dirty="0">
                <a:solidFill>
                  <a:schemeClr val="tx1"/>
                </a:solidFill>
              </a:rPr>
              <a:t>воспитание детей</a:t>
            </a:r>
            <a:r>
              <a:rPr lang="ru-RU" sz="5100" dirty="0" smtClean="0">
                <a:solidFill>
                  <a:schemeClr val="tx1"/>
                </a:solidFill>
              </a:rPr>
              <a:t>.</a:t>
            </a:r>
          </a:p>
          <a:p>
            <a:endParaRPr lang="ru-RU" sz="5100" dirty="0" smtClean="0">
              <a:solidFill>
                <a:schemeClr val="tx1"/>
              </a:solidFill>
            </a:endParaRPr>
          </a:p>
          <a:p>
            <a:r>
              <a:rPr lang="ru-RU" sz="5100" dirty="0" smtClean="0">
                <a:solidFill>
                  <a:schemeClr val="tx1"/>
                </a:solidFill>
              </a:rPr>
              <a:t>2.Как приучать ребенка слушать музыку.</a:t>
            </a:r>
          </a:p>
          <a:p>
            <a:endParaRPr lang="ru-RU" sz="5100" dirty="0" smtClean="0">
              <a:solidFill>
                <a:schemeClr val="tx1"/>
              </a:solidFill>
            </a:endParaRPr>
          </a:p>
          <a:p>
            <a:r>
              <a:rPr lang="ru-RU" sz="5100" dirty="0" smtClean="0">
                <a:solidFill>
                  <a:schemeClr val="tx1"/>
                </a:solidFill>
              </a:rPr>
              <a:t>3.Рекомендации для родителей при посещении праздников и утренников в ДОУ.</a:t>
            </a:r>
            <a:endParaRPr lang="ru-RU" sz="5100" dirty="0">
              <a:solidFill>
                <a:schemeClr val="tx1"/>
              </a:solidFill>
            </a:endParaRPr>
          </a:p>
          <a:p>
            <a:endParaRPr lang="ru-RU" sz="5800" dirty="0" smtClean="0">
              <a:solidFill>
                <a:schemeClr val="bg1"/>
              </a:solidFill>
            </a:endParaRPr>
          </a:p>
          <a:p>
            <a:endParaRPr lang="ru-RU" sz="5800" dirty="0" smtClean="0">
              <a:solidFill>
                <a:schemeClr val="bg1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19441"/>
      </p:ext>
    </p:extLst>
  </p:cSld>
  <p:clrMapOvr>
    <a:masterClrMapping/>
  </p:clrMapOvr>
  <p:transition spd="slow" advTm="1846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gel\Desktop\i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03" y="188640"/>
            <a:ext cx="8640959" cy="62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32656"/>
            <a:ext cx="8183880" cy="64807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       Праздники и развлечения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:\Новая папка (2)\DSC021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056" y="1017321"/>
            <a:ext cx="2062902" cy="183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Новая папка (2)\DSC027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644" y="2858329"/>
            <a:ext cx="1949018" cy="177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Новая папка (2)\DSC031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350" y="4711587"/>
            <a:ext cx="2164579" cy="176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:\Новая папка (2)\DSC0338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412" y="4646814"/>
            <a:ext cx="2049150" cy="179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Новая папка (2)\P11700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988" y="2887725"/>
            <a:ext cx="2146094" cy="174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Новая папка (2)\DSC02449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10" y="2887725"/>
            <a:ext cx="2207274" cy="177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Новая папка (2)\P1180619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82" y="4711587"/>
            <a:ext cx="2175674" cy="176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:\Новая папка (2)\DSC03192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929" y="4695521"/>
            <a:ext cx="2137715" cy="176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Новая папка (2)\Новая папка (2)\DSC0203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657" y="1050796"/>
            <a:ext cx="2081268" cy="177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:\Новая папка (2)\Новая папка (2)\P1150589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581" y="1056456"/>
            <a:ext cx="2137883" cy="172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:\Новая папка (2)\Новая папка (2)\P1150759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81" y="1017320"/>
            <a:ext cx="1944216" cy="177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Новая папка (2)\Новая папка (2)\P1170247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929" y="2887725"/>
            <a:ext cx="2223081" cy="177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803">
        <p:split orient="vert"/>
      </p:transition>
    </mc:Choice>
    <mc:Fallback xmlns="">
      <p:transition spd="slow" advTm="1380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gel\Desktop\i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8640"/>
            <a:ext cx="8712968" cy="62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         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8344" y="476672"/>
            <a:ext cx="8183880" cy="50405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                     Мои достижения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Angel\Desktop\благ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97" y="1408292"/>
            <a:ext cx="2710751" cy="383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gel\Desktop\благод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151" y="1408292"/>
            <a:ext cx="2376264" cy="3830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gel\Desktop\почетная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20303"/>
            <a:ext cx="3141621" cy="451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02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840">
        <p:circle/>
      </p:transition>
    </mc:Choice>
    <mc:Fallback xmlns="">
      <p:transition spd="slow" advTm="784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7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Angel\Desktop\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273630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gel\Desktop\диплом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61038"/>
            <a:ext cx="2527213" cy="407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gel\Desktop\диплом2ст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388843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013878"/>
      </p:ext>
    </p:extLst>
  </p:cSld>
  <p:clrMapOvr>
    <a:masterClrMapping/>
  </p:clrMapOvr>
  <p:transition spd="slow" advTm="722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gel\Desktop\i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8640"/>
            <a:ext cx="8712968" cy="62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76673"/>
            <a:ext cx="73448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Сначала музыке училась, </a:t>
            </a:r>
          </a:p>
          <a:p>
            <a:r>
              <a:rPr lang="ru-RU" sz="2400" dirty="0"/>
              <a:t>Когда же в детский сад пришла, </a:t>
            </a:r>
          </a:p>
          <a:p>
            <a:r>
              <a:rPr lang="ru-RU" sz="2400" dirty="0"/>
              <a:t>Я там призвание нашла: </a:t>
            </a:r>
          </a:p>
          <a:p>
            <a:r>
              <a:rPr lang="ru-RU" sz="2400" dirty="0"/>
              <a:t>Я - и танцор, и пианист, и педагог, и вокалист - </a:t>
            </a:r>
          </a:p>
          <a:p>
            <a:r>
              <a:rPr lang="ru-RU" sz="2400" dirty="0"/>
              <a:t>И я всегда среди детей! </a:t>
            </a:r>
          </a:p>
          <a:p>
            <a:r>
              <a:rPr lang="ru-RU" sz="2400" dirty="0"/>
              <a:t>Еще, наверно, я - поэт, немножко - коллекционер... </a:t>
            </a:r>
          </a:p>
          <a:p>
            <a:r>
              <a:rPr lang="ru-RU" sz="2400" dirty="0"/>
              <a:t>В моей копилке детский смех, улыбки, радость и успех. </a:t>
            </a:r>
          </a:p>
          <a:p>
            <a:r>
              <a:rPr lang="ru-RU" sz="2400" dirty="0"/>
              <a:t>Я на работу с радостью иду, </a:t>
            </a:r>
          </a:p>
          <a:p>
            <a:r>
              <a:rPr lang="ru-RU" sz="2400" dirty="0"/>
              <a:t>МОИХ ДЕТИШЕК "БЕЗ УМА" Л Ю Б Л Ю !!!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61561"/>
      </p:ext>
    </p:extLst>
  </p:cSld>
  <p:clrMapOvr>
    <a:masterClrMapping/>
  </p:clrMapOvr>
  <p:transition spd="slow" advTm="3879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gel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8640"/>
            <a:ext cx="8712968" cy="62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2955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317</TotalTime>
  <Words>390</Words>
  <Application>Microsoft Office PowerPoint</Application>
  <PresentationFormat>Экран (4:3)</PresentationFormat>
  <Paragraphs>50</Paragraphs>
  <Slides>15</Slides>
  <Notes>0</Notes>
  <HiddenSlides>0</HiddenSlides>
  <MMClips>14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Портфолио музыкального руководителя МАДОУ № 24 КУДРИНОЙ  НАТАЛЬИ ИВАНОВНЫ</vt:lpstr>
      <vt:lpstr>Визитная карточка</vt:lpstr>
      <vt:lpstr>Презентация PowerPoint</vt:lpstr>
      <vt:lpstr>О,музыка!..Как же ты прекрасна!.. Ты окунаешь нас в мир красок, чувств, эмоций.Ты заставляешь жить, любить, творить.Ты  ласкова, нежна, порой гневна, но лишь тебя воспринимает сердце и душа! И ты, как женщина, загадочна, невыносима, красива.</vt:lpstr>
      <vt:lpstr>Презентация PowerPoint</vt:lpstr>
      <vt:lpstr>                Цели и задачи Целью моей работы стало овладение детьми  дошкольного возраста певческими навыками. Для реализации цели были поставлены задачи: «До» –воспитание любви и интереса к певческой деятельности «Ре» -развитие эмоциональной отзывчивости, «Ми»- формирование певческой деятельности, «Фа»- развитие исполнительского мастерства, «Соль»-расширение музыкального кругозора и представление об окружающем мире, «Ля»- усвоение навыков хорового пение, «Си»- развитие детского песенного творчества.</vt:lpstr>
      <vt:lpstr>Презентация PowerPoint</vt:lpstr>
      <vt:lpstr>Презентация PowerPoint</vt:lpstr>
      <vt:lpstr>Образовательные технологии</vt:lpstr>
      <vt:lpstr>Консультации для воспитателей</vt:lpstr>
      <vt:lpstr>       Праздники и развлечения</vt:lpstr>
      <vt:lpstr>           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Партфолео музыкального руководителя МАДОУ № 24 КУДРИНОЙ  НАТАЛЬИ ИВАНОВНЫ</dc:title>
  <dc:creator>Angel</dc:creator>
  <cp:lastModifiedBy>Angel</cp:lastModifiedBy>
  <cp:revision>40</cp:revision>
  <dcterms:created xsi:type="dcterms:W3CDTF">2017-03-11T06:16:00Z</dcterms:created>
  <dcterms:modified xsi:type="dcterms:W3CDTF">2017-03-13T05:47:53Z</dcterms:modified>
</cp:coreProperties>
</file>