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7" r:id="rId24"/>
    <p:sldId id="281" r:id="rId25"/>
    <p:sldId id="283" r:id="rId26"/>
    <p:sldId id="284" r:id="rId27"/>
    <p:sldId id="285" r:id="rId28"/>
    <p:sldId id="286" r:id="rId29"/>
    <p:sldId id="288" r:id="rId30"/>
    <p:sldId id="282" r:id="rId31"/>
    <p:sldId id="289" r:id="rId32"/>
    <p:sldId id="290" r:id="rId33"/>
    <p:sldId id="29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слайды\23_fevral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0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janarmenian.ru/wp-content/uploads/2015/01/ruki_i_kni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" y="0"/>
            <a:ext cx="91924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55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:\слайды\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4" t="11209" r="14471" b="11154"/>
          <a:stretch/>
        </p:blipFill>
        <p:spPr bwMode="auto">
          <a:xfrm>
            <a:off x="1835696" y="764704"/>
            <a:ext cx="5753270" cy="446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52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слайды\main-7097-55b377eb54858362ff480feb191b7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101664" cy="5160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6033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59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:\слайды\1Viktor Vasnetsov (1848-1926). A Bogatyr. Oil on canvas. 158.5 x 211.8 c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0"/>
            <a:ext cx="6483170" cy="487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" y="-136525"/>
            <a:ext cx="9080501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21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:\слайды\1484169738_bogatyri-vasnecov-s-matveev.ru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2"/>
          <a:stretch/>
        </p:blipFill>
        <p:spPr bwMode="auto">
          <a:xfrm>
            <a:off x="1547664" y="620688"/>
            <a:ext cx="6372200" cy="476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525"/>
            <a:ext cx="9234024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70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H:\слайды\63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3516855" cy="45986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" y="-165869"/>
            <a:ext cx="9170524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:\слайды\i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4"/>
          <a:stretch/>
        </p:blipFill>
        <p:spPr bwMode="auto">
          <a:xfrm>
            <a:off x="4652110" y="1556792"/>
            <a:ext cx="2873611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13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:\слайды\Bogatyrskii-dozo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6" r="9575"/>
          <a:stretch/>
        </p:blipFill>
        <p:spPr bwMode="auto">
          <a:xfrm>
            <a:off x="4609134" y="404664"/>
            <a:ext cx="3687471" cy="51939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слайды\520x416_301507_[www.ArtFile.ru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9" r="5548"/>
          <a:stretch/>
        </p:blipFill>
        <p:spPr bwMode="auto">
          <a:xfrm>
            <a:off x="683568" y="620688"/>
            <a:ext cx="3925567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66" y="-136525"/>
            <a:ext cx="9629026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6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:\слайды\1484169738_bogatyri-vasnecov-s-matveev.ru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2"/>
          <a:stretch/>
        </p:blipFill>
        <p:spPr bwMode="auto">
          <a:xfrm>
            <a:off x="1489874" y="836712"/>
            <a:ext cx="6164252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61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слайды\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71" t="57619" r="10477" b="11429"/>
          <a:stretch/>
        </p:blipFill>
        <p:spPr bwMode="auto">
          <a:xfrm>
            <a:off x="4172744" y="836712"/>
            <a:ext cx="2473383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:\слайды\dubina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24944"/>
            <a:ext cx="2023311" cy="20233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:\слайды\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3" t="4444" r="68691" b="15238"/>
          <a:stretch/>
        </p:blipFill>
        <p:spPr bwMode="auto">
          <a:xfrm>
            <a:off x="1691680" y="674914"/>
            <a:ext cx="2438400" cy="550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2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:\слайды\IMG_0054-m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96951"/>
            <a:ext cx="3493939" cy="19328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:\слайды\img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71" t="17460" r="6430" b="53470"/>
          <a:stretch/>
        </p:blipFill>
        <p:spPr bwMode="auto">
          <a:xfrm>
            <a:off x="4505794" y="836711"/>
            <a:ext cx="2724824" cy="21602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:\слайды\1484169738_bogatyri-vasnecov-s-matveev.ru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" r="67576" b="9264"/>
          <a:stretch/>
        </p:blipFill>
        <p:spPr bwMode="auto">
          <a:xfrm>
            <a:off x="1763689" y="836711"/>
            <a:ext cx="1988514" cy="489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:\слайды\1484169738_bogatyri-vasnecov-s-matveev.ru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97" r="16076" b="9264"/>
          <a:stretch/>
        </p:blipFill>
        <p:spPr bwMode="auto">
          <a:xfrm>
            <a:off x="1691680" y="404664"/>
            <a:ext cx="2016224" cy="5341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:\слайды\hello_html_489b35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24744"/>
            <a:ext cx="2670944" cy="16025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H:\слайды\Топор-Богатырь-Верескунов1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" t="1924" r="-2733" b="30704"/>
          <a:stretch/>
        </p:blipFill>
        <p:spPr bwMode="auto">
          <a:xfrm>
            <a:off x="4113853" y="3284984"/>
            <a:ext cx="3155189" cy="1594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44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:\слайды\269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98578"/>
            <a:ext cx="7128792" cy="470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4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:\слайды\pet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7312430" cy="463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img.gazeta.ru/files3/99/8105099/petr-pic905-895x505-249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49325"/>
            <a:ext cx="3080271" cy="17380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34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9092/155250043.80/0_d3f21_ac753d72_XXX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" r="16709"/>
          <a:stretch/>
        </p:blipFill>
        <p:spPr bwMode="auto">
          <a:xfrm>
            <a:off x="4716016" y="1581877"/>
            <a:ext cx="3429000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H:\слайды\611170_html_m6a0528c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70" y="972797"/>
            <a:ext cx="3244098" cy="41123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58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dic.academic.ru/pictures/wiki/files/76/LGuars_hussar_18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8" y="476672"/>
            <a:ext cx="4536504" cy="5832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65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topwar.ru/uploads/posts/2012-06/thumbs/1339991940_1davidowsaytvsruwmall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6762328" cy="468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94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llphoto.in.ua/photo/19/es2188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134225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1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cult.mos.ru/upload/resize_cache/custom_propertyfiles/358/460_300_2/42837_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03" y="764704"/>
            <a:ext cx="6955973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03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content.foto.mail.ru/bk/kamch/_answers/i-3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908720"/>
            <a:ext cx="5715000" cy="41243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21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okolniki.mos.ru/presscenter/%D0%92%D0%BE%D0%B5%D0%BD%D0%BD%D1%8B%D0%B9%20%D0%BF%D0%BE%D1%85%D0%BE%D0%B4%20%D1%81%20%D1%81%D0%B0%D0%B9%D1%82%D0%B0%20icmos.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669674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54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nikolayko.files.wordpress.com/2010/05/350.jpg?w=65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11"/>
          <a:stretch/>
        </p:blipFill>
        <p:spPr bwMode="auto">
          <a:xfrm>
            <a:off x="1673678" y="612304"/>
            <a:ext cx="5796644" cy="479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18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arspot-asset.s3.amazonaws.com/articles/pictures/000/026/240/content/il-2_berlin-280ffcf84adbfee9cccd3843eb7021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20"/>
            <a:ext cx="633670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4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56.radikal.ru/i154/1304/62/9f35c71fab1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179804" cy="490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88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topwar.ru/uploads/posts/2011-06/1308498995_20090610pogr.ukvcigf8mmsss4kw8cgsgcs4.ejcuplo1l0oo0sk8c40s8osc4.th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7273"/>
            <a:ext cx="7620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03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cdn.topwar.ru/uploads/posts/2015-09/1441137614_artilleriya_vrez2_31_08_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6687108" cy="445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8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66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jubas.gorod.tomsk.ru/posts-files/76/443/i/0_907c8_b3b64e72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98" y="764704"/>
            <a:ext cx="593880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56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cdn.itar-tass.com/tass/m2/uploads/i/20140112/2289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6934200" cy="450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84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1.liveinternet.ru/images/attach/c/7/95/799/95799995_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6672"/>
            <a:ext cx="6595931" cy="47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" y="-15145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7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pomnivoinu.ru/img/fla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690" y="836712"/>
            <a:ext cx="6462620" cy="463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35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1.liveinternet.ru/images/attach/c/2/74/127/74127193_3085196_060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8" y="692696"/>
            <a:ext cx="5976664" cy="470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1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volgograd.bezformata.ru/content/image1550063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88" y="66498"/>
            <a:ext cx="3441396" cy="5445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http://umoloda.kiev.ua/img/content/i47/4716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3307481" cy="47525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577064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49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http://cdn-st1.rtr-vesti.ru/vh/pictures/xw/107/278/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01" y="548680"/>
            <a:ext cx="747897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mg-fotki.yandex.ru/get/9803/247331803.19/0_cee44_759e51b0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577064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26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0</Words>
  <Application>Microsoft Office PowerPoint</Application>
  <PresentationFormat>Экран (4:3)</PresentationFormat>
  <Paragraphs>0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Хозяин</dc:creator>
  <cp:lastModifiedBy>Хозяин</cp:lastModifiedBy>
  <cp:revision>11</cp:revision>
  <dcterms:created xsi:type="dcterms:W3CDTF">2017-02-20T19:16:48Z</dcterms:created>
  <dcterms:modified xsi:type="dcterms:W3CDTF">2017-02-20T21:21:25Z</dcterms:modified>
</cp:coreProperties>
</file>