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Борис  Михайлович  Кустодиев "Купчиха </a:t>
            </a:r>
            <a:r>
              <a:rPr lang="ru-RU" dirty="0" smtClean="0"/>
              <a:t>за чаем"</a:t>
            </a:r>
            <a:endParaRPr lang="ru-RU" dirty="0"/>
          </a:p>
        </p:txBody>
      </p:sp>
      <p:pic>
        <p:nvPicPr>
          <p:cNvPr id="1026" name="Picture 2" descr="C:\Documents and Settings\new\Рабочий стол\Новая папка\kupchiha-za-chaem-kustodiev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5043502" cy="5253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Борис  Михайлович  </a:t>
            </a:r>
            <a:r>
              <a:rPr lang="ru-RU" dirty="0" smtClean="0"/>
              <a:t>Кустодиев «Извозчик </a:t>
            </a:r>
            <a:r>
              <a:rPr lang="ru-RU" dirty="0" smtClean="0"/>
              <a:t>за чаем»</a:t>
            </a:r>
            <a:endParaRPr lang="ru-RU" dirty="0"/>
          </a:p>
        </p:txBody>
      </p:sp>
      <p:pic>
        <p:nvPicPr>
          <p:cNvPr id="2050" name="Picture 2" descr="C:\Documents and Settings\new\Рабочий стол\Новая папка\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464563"/>
            <a:ext cx="4286280" cy="5393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Борис  Михайлович  </a:t>
            </a:r>
            <a:r>
              <a:rPr lang="ru-RU" dirty="0" smtClean="0"/>
              <a:t>Кустодиев «Гранаты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4" name="Picture 2" descr="C:\Documents and Settings\new\Рабочий стол\Новая папка\c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6324998" cy="5162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Борис  Михайлович  </a:t>
            </a:r>
            <a:r>
              <a:rPr lang="ru-RU" dirty="0" smtClean="0"/>
              <a:t>Кустодиев «</a:t>
            </a:r>
            <a:r>
              <a:rPr lang="ru-RU" dirty="0" smtClean="0"/>
              <a:t>Фазан и </a:t>
            </a:r>
            <a:r>
              <a:rPr lang="ru-RU" dirty="0" smtClean="0"/>
              <a:t>омар»</a:t>
            </a:r>
            <a:endParaRPr lang="ru-RU" dirty="0"/>
          </a:p>
        </p:txBody>
      </p:sp>
      <p:pic>
        <p:nvPicPr>
          <p:cNvPr id="4098" name="Picture 2" descr="C:\Documents and Settings\new\Рабочий стол\Новая папка\95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428736"/>
            <a:ext cx="5357850" cy="52262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30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Борис  Михайлович  Кустодиев "Купчиха за чаем"</vt:lpstr>
      <vt:lpstr>Борис  Михайлович  Кустодиев «Извозчик за чаем»</vt:lpstr>
      <vt:lpstr>Борис  Михайлович  Кустодиев «Гранаты»</vt:lpstr>
      <vt:lpstr>Борис  Михайлович  Кустодиев «Фазан и омар»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Борис  Михайлович  Кустодиев "Купчиха за чаем"</dc:title>
  <cp:lastModifiedBy>new</cp:lastModifiedBy>
  <cp:revision>4</cp:revision>
  <dcterms:modified xsi:type="dcterms:W3CDTF">2016-07-30T13:47:56Z</dcterms:modified>
</cp:coreProperties>
</file>