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8" r:id="rId2"/>
    <p:sldId id="294" r:id="rId3"/>
    <p:sldId id="257" r:id="rId4"/>
    <p:sldId id="258" r:id="rId5"/>
    <p:sldId id="259" r:id="rId6"/>
    <p:sldId id="279" r:id="rId7"/>
    <p:sldId id="295" r:id="rId8"/>
    <p:sldId id="260" r:id="rId9"/>
    <p:sldId id="261" r:id="rId10"/>
    <p:sldId id="262" r:id="rId11"/>
    <p:sldId id="264" r:id="rId12"/>
    <p:sldId id="265" r:id="rId13"/>
    <p:sldId id="278" r:id="rId14"/>
    <p:sldId id="297" r:id="rId15"/>
    <p:sldId id="296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8000"/>
    <a:srgbClr val="CC0066"/>
    <a:srgbClr val="CC0099"/>
    <a:srgbClr val="FF66CC"/>
    <a:srgbClr val="CC99FF"/>
    <a:srgbClr val="0099CC"/>
    <a:srgbClr val="FF6699"/>
    <a:srgbClr val="C0C0C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05" autoAdjust="0"/>
  </p:normalViewPr>
  <p:slideViewPr>
    <p:cSldViewPr snapToGrid="0">
      <p:cViewPr>
        <p:scale>
          <a:sx n="58" d="100"/>
          <a:sy n="58" d="100"/>
        </p:scale>
        <p:origin x="-47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2237A-B046-409F-99EA-9082D7A72AF0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B9F104-FC4E-4108-B40D-1869BD6286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598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B9F104-FC4E-4108-B40D-1869BD62865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86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B9F104-FC4E-4108-B40D-1869BD628653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76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52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44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62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11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75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33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57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72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36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04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22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DDA0-9B68-4F96-9552-A94D30059FDF}" type="datetimeFigureOut">
              <a:rPr lang="ru-RU" smtClean="0"/>
              <a:t>18.06.2018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FE930-5480-495D-A306-6C3F63F53D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32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5.gif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4" Type="http://schemas.openxmlformats.org/officeDocument/2006/relationships/image" Target="../media/image2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5.gif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3.gif"/><Relationship Id="rId5" Type="http://schemas.openxmlformats.org/officeDocument/2006/relationships/image" Target="../media/image36.jpe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шаблоны в гостях у сказки\854700-a3ef45d9d56760b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5464" y="604433"/>
            <a:ext cx="8927024" cy="17823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Муниципальное бюджетное дошкольное образовательное учреждение детского сада комбинированного вида №30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             ст. Воздвиженская  муниципальное образование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             </a:t>
            </a:r>
            <a:r>
              <a:rPr lang="ru-RU" sz="2800" b="1" dirty="0" err="1">
                <a:solidFill>
                  <a:srgbClr val="7030A0"/>
                </a:solidFill>
                <a:latin typeface="Monotype Corsiva" pitchFamily="66" charset="0"/>
              </a:rPr>
              <a:t>Курганинский</a:t>
            </a:r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 район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15879" y="2572719"/>
            <a:ext cx="8369084" cy="152353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      Литературная викторина:</a:t>
            </a:r>
          </a:p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 « В гостях  у сказки»</a:t>
            </a:r>
            <a:endParaRPr lang="ru-RU" sz="5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27321" y="5176434"/>
            <a:ext cx="7857642" cy="12127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 Подготовила </a:t>
            </a:r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воспитатель 1 категории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                            старшей </a:t>
            </a:r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логопедической группы: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                                                                  Е. А. </a:t>
            </a:r>
            <a:r>
              <a:rPr lang="ru-RU" sz="2800" b="1" dirty="0" err="1">
                <a:solidFill>
                  <a:srgbClr val="7030A0"/>
                </a:solidFill>
                <a:latin typeface="Monotype Corsiva" pitchFamily="66" charset="0"/>
              </a:rPr>
              <a:t>Юндина</a:t>
            </a:r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61" y="3843999"/>
            <a:ext cx="1904762" cy="19047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493" y="2677650"/>
            <a:ext cx="1904762" cy="1904762"/>
          </a:xfrm>
          <a:prstGeom prst="rect">
            <a:avLst/>
          </a:prstGeom>
        </p:spPr>
      </p:pic>
      <p:pic>
        <p:nvPicPr>
          <p:cNvPr id="1026" name="Picture 2" descr="C:\Users\Пользователь\Desktop\шаблоны в гостях у сказки\abeja-imagen-animada-017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92" y="2142758"/>
            <a:ext cx="1562100" cy="1571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952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9599" y="0"/>
            <a:ext cx="2973354" cy="41400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6845159" y="1922847"/>
            <a:ext cx="521252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Сказки стародавние</a:t>
            </a:r>
          </a:p>
          <a:p>
            <a:pPr algn="ctr"/>
            <a:r>
              <a:rPr lang="ru-RU" sz="3600" b="1" i="1" dirty="0" smtClean="0">
                <a:solidFill>
                  <a:srgbClr val="008000"/>
                </a:solidFill>
                <a:latin typeface="Monotype Corsiva" pitchFamily="66" charset="0"/>
              </a:rPr>
              <a:t>Грустные, забавные,</a:t>
            </a:r>
          </a:p>
          <a:p>
            <a:pPr algn="ctr"/>
            <a:r>
              <a:rPr lang="ru-RU" sz="3600" b="1" i="1" dirty="0" smtClean="0">
                <a:solidFill>
                  <a:srgbClr val="FFC000"/>
                </a:solidFill>
                <a:latin typeface="Monotype Corsiva" pitchFamily="66" charset="0"/>
              </a:rPr>
              <a:t>Добрые, серьёзные</a:t>
            </a:r>
          </a:p>
          <a:p>
            <a:pPr algn="ctr"/>
            <a:r>
              <a:rPr lang="ru-RU" sz="3600" b="1" i="1" dirty="0" smtClean="0">
                <a:solidFill>
                  <a:srgbClr val="7030A0"/>
                </a:solidFill>
                <a:latin typeface="Monotype Corsiva" pitchFamily="66" charset="0"/>
              </a:rPr>
              <a:t>Лунные и звёздные.</a:t>
            </a:r>
          </a:p>
          <a:p>
            <a:pPr algn="ctr"/>
            <a:r>
              <a:rPr lang="ru-RU" sz="3600" b="1" i="1" dirty="0" smtClean="0">
                <a:solidFill>
                  <a:srgbClr val="CC0066"/>
                </a:solidFill>
                <a:latin typeface="Monotype Corsiva" pitchFamily="66" charset="0"/>
              </a:rPr>
              <a:t>Мы любим их слушать,</a:t>
            </a:r>
          </a:p>
          <a:p>
            <a:pPr algn="ctr"/>
            <a:r>
              <a:rPr lang="ru-RU" sz="3600" b="1" i="1" dirty="0" smtClean="0">
                <a:solidFill>
                  <a:srgbClr val="FFC000"/>
                </a:solidFill>
                <a:latin typeface="Monotype Corsiva" pitchFamily="66" charset="0"/>
              </a:rPr>
              <a:t>Любим их читать.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Monotype Corsiva" pitchFamily="66" charset="0"/>
              </a:rPr>
              <a:t>С ними даже можно</a:t>
            </a: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Monotype Corsiva" pitchFamily="66" charset="0"/>
              </a:rPr>
              <a:t>Просто поиграть.</a:t>
            </a:r>
            <a:endParaRPr lang="ru-RU" sz="3600" b="1" i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045" y="93405"/>
            <a:ext cx="2469960" cy="21888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9599" y="2218192"/>
            <a:ext cx="3439599" cy="4763037"/>
          </a:xfrm>
          <a:prstGeom prst="rect">
            <a:avLst/>
          </a:prstGeom>
        </p:spPr>
      </p:pic>
      <p:pic>
        <p:nvPicPr>
          <p:cNvPr id="2050" name="Picture 2" descr="C:\Users\Пользователь\Desktop\шаблоны в гостях у сказки\47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19" y="297425"/>
            <a:ext cx="6625602" cy="40435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607" y="4474691"/>
            <a:ext cx="1814269" cy="227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2918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195" y="1545553"/>
            <a:ext cx="4994041" cy="49940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302999" y="1961094"/>
            <a:ext cx="54002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Что за сказка: кошка, внучка,</a:t>
            </a:r>
          </a:p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Мышь, ещё собака Жучка</a:t>
            </a:r>
          </a:p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Деду с бабой помогали</a:t>
            </a:r>
          </a:p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Корнеплоды собирали?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79698" y="315273"/>
            <a:ext cx="29080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«Репка»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01"/>
            <a:ext cx="2472523" cy="21910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138" y="20501"/>
            <a:ext cx="1904762" cy="1904762"/>
          </a:xfrm>
          <a:prstGeom prst="rect">
            <a:avLst/>
          </a:prstGeom>
        </p:spPr>
      </p:pic>
      <p:pic>
        <p:nvPicPr>
          <p:cNvPr id="3074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67" y="4116229"/>
            <a:ext cx="2083987" cy="261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60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459" y="1360164"/>
            <a:ext cx="4930601" cy="49306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218543" y="1516352"/>
            <a:ext cx="46326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Возле леса, на опушке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Трое их живёт в избушке.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Там три стула и три кружки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Три кровати, три подушки.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Угадайте без подсказки,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Кто герои этой сказки?</a:t>
            </a:r>
            <a:endParaRPr lang="ru-RU" sz="3200" b="1" i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06459" y="343596"/>
            <a:ext cx="4397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«Три медведя»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402000" cy="21286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310" y="0"/>
            <a:ext cx="1760953" cy="1760953"/>
          </a:xfrm>
          <a:prstGeom prst="rect">
            <a:avLst/>
          </a:prstGeom>
        </p:spPr>
      </p:pic>
      <p:pic>
        <p:nvPicPr>
          <p:cNvPr id="409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7"/>
            <a:ext cx="2218544" cy="278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186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730" y="1367149"/>
            <a:ext cx="5163447" cy="51634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431559" y="2238100"/>
            <a:ext cx="485780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Ждали маму с молоком,</a:t>
            </a:r>
            <a:b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 пустили волка в дом.</a:t>
            </a:r>
            <a:b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Отворили дверь козлята</a:t>
            </a:r>
            <a:b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пропали все куда-то.</a:t>
            </a:r>
            <a:endParaRPr lang="ru-RU" sz="32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46361" y="167341"/>
            <a:ext cx="646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CC0099"/>
                </a:solidFill>
                <a:latin typeface="Monotype Corsiva" pitchFamily="66" charset="0"/>
              </a:rPr>
              <a:t>«</a:t>
            </a:r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Волк и семеро козлят»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257" y="220571"/>
            <a:ext cx="2119270" cy="18780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448" y="0"/>
            <a:ext cx="2238100" cy="2238100"/>
          </a:xfrm>
          <a:prstGeom prst="rect">
            <a:avLst/>
          </a:prstGeom>
        </p:spPr>
      </p:pic>
      <p:pic>
        <p:nvPicPr>
          <p:cNvPr id="5122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" y="3948872"/>
            <a:ext cx="2338930" cy="293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6260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241" y="1992875"/>
            <a:ext cx="4469248" cy="44692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44966" y="1629703"/>
            <a:ext cx="56536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 пути он песню пел.</a:t>
            </a:r>
            <a:b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Съесть его хотел зайчишка,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Серый волк и бурый мишка.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когда малыш в лесу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Встретил рыжую лису,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неё уйти не смог.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за сказка?...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31357" y="402992"/>
            <a:ext cx="40530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«Колобок»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66" y="0"/>
            <a:ext cx="1848726" cy="16383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474" y="223024"/>
            <a:ext cx="2273222" cy="2273222"/>
          </a:xfrm>
          <a:prstGeom prst="rect">
            <a:avLst/>
          </a:prstGeom>
        </p:spPr>
      </p:pic>
      <p:pic>
        <p:nvPicPr>
          <p:cNvPr id="6146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407" y="3822492"/>
            <a:ext cx="2197067" cy="276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307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212" y="1903818"/>
            <a:ext cx="4620499" cy="41345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TextBox 1"/>
          <p:cNvSpPr txBox="1"/>
          <p:nvPr/>
        </p:nvSpPr>
        <p:spPr>
          <a:xfrm>
            <a:off x="152168" y="1904762"/>
            <a:ext cx="50961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Отвечайте на вопрос:</a:t>
            </a:r>
          </a:p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Кто в корзине Машу нёс</a:t>
            </a:r>
          </a:p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Кто садился на пенёк</a:t>
            </a:r>
          </a:p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И хотел съесть пирожок?</a:t>
            </a:r>
          </a:p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Сказочку ты знаешь ведь?</a:t>
            </a:r>
          </a:p>
          <a:p>
            <a:pPr algn="ctr"/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Кто же это был?...</a:t>
            </a:r>
          </a:p>
          <a:p>
            <a:pPr algn="ctr"/>
            <a:r>
              <a:rPr lang="ru-RU" sz="32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        медведь</a:t>
            </a:r>
            <a:endParaRPr lang="ru-RU" sz="32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86777" y="343011"/>
            <a:ext cx="5235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«Маша и медведь»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81" y="0"/>
            <a:ext cx="1428990" cy="12663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365" y="0"/>
            <a:ext cx="2203554" cy="2203554"/>
          </a:xfrm>
          <a:prstGeom prst="rect">
            <a:avLst/>
          </a:prstGeom>
        </p:spPr>
      </p:pic>
      <p:pic>
        <p:nvPicPr>
          <p:cNvPr id="7170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42" y="3900200"/>
            <a:ext cx="2273583" cy="285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734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 0.008 0.017 0.016 0.021 0.026 C 0.025 0.037 0.027 0.05 0.029 0.063 C 0.031 0.076 0.029 0.087 0.027 0.099 C 0.025 0.11 0.022 0.122 0.015 0.132 C 0.009 0.142 -0.001 0.15 -0.012 0.156 C -0.022 0.162 -0.034 0.166 -0.046 0.168 C -0.058 0.17 -0.07 0.17 -0.081 0.168 C -0.093 0.166 -0.104 0.161 -0.113 0.153 C -0.122 0.146 -0.13 0.137 -0.134 0.126 C -0.139 0.116 -0.141 0.102 -0.141 0.091 C -0.142 0.08 -0.141 0.067 -0.136 0.056 C -0.131 0.046 -0.122 0.038 -0.11 0.034 C -0.098 0.031 -0.086 0.035 -0.078 0.042 C -0.071 0.049 -0.066 0.06 -0.065 0.073 C -0.065 0.086 -0.066 0.098 -0.071 0.108 C -0.076 0.118 -0.075 0.12 -0.095 0.133 C -0.113 0.147 -0.131 0.143 -0.142 0.144 C -0.153 0.144 -0.162 0.14 -0.173 0.136 C -0.185 0.131 -0.195 0.122 -0.202 0.114 C -0.209 0.106 -0.212 0.096 -0.216 0.08 C -0.219 0.064 -0.219 0.056 -0.219 0.044 C -0.219 0.032 -0.219 0.02 -0.219 0.008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10" y="2084329"/>
            <a:ext cx="4349953" cy="43499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62745" y="1739731"/>
            <a:ext cx="599593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Поселились в той избушке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Очень разные зверюшки.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Попросился к ним и мишка,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Только ведь медведь не мышка,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Влезть и так и сяк старался,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Сверху сел и дом сломался.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74328" y="459192"/>
            <a:ext cx="42607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«Теремок»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14236" cy="16963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728" y="179567"/>
            <a:ext cx="2143908" cy="2143908"/>
          </a:xfrm>
          <a:prstGeom prst="rect">
            <a:avLst/>
          </a:prstGeom>
        </p:spPr>
      </p:pic>
      <p:pic>
        <p:nvPicPr>
          <p:cNvPr id="8194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500" y="4077326"/>
            <a:ext cx="2212936" cy="278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2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102" y="1728522"/>
            <a:ext cx="4762500" cy="4933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608262" y="1377651"/>
            <a:ext cx="535896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Сестрица просила: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-Не пей из копытца.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А братец не слушался,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Выпил водицы.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Что за сказка про сестрицу,</a:t>
            </a:r>
            <a:b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 козлёнка, про водицу</a:t>
            </a:r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2137" y="0"/>
            <a:ext cx="76628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</a:t>
            </a:r>
            <a:r>
              <a:rPr lang="ru-RU" sz="4400" b="1" i="1" dirty="0" smtClean="0">
                <a:solidFill>
                  <a:srgbClr val="CC0099"/>
                </a:solidFill>
                <a:latin typeface="Monotype Corsiva" pitchFamily="66" charset="0"/>
              </a:rPr>
              <a:t>Сестрица Алёнушка и братец Иванушка</a:t>
            </a:r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52"/>
            <a:ext cx="1817649" cy="16107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04" y="696801"/>
            <a:ext cx="2374853" cy="2374853"/>
          </a:xfrm>
          <a:prstGeom prst="rect">
            <a:avLst/>
          </a:prstGeom>
        </p:spPr>
      </p:pic>
      <p:pic>
        <p:nvPicPr>
          <p:cNvPr id="921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066" y="4292190"/>
            <a:ext cx="2041941" cy="256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3115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624" y="2024481"/>
            <a:ext cx="4675990" cy="46759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349174" y="1855639"/>
            <a:ext cx="60474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Мальчик с гусями летал в поднебесье.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Как мальчика звали? Скажите все вместе!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А как сказка называется?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82392" y="489588"/>
            <a:ext cx="5140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«Гуси-лебеди»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615" y="-1"/>
            <a:ext cx="2093978" cy="18556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956" y="-19658"/>
            <a:ext cx="2685113" cy="2685113"/>
          </a:xfrm>
          <a:prstGeom prst="rect">
            <a:avLst/>
          </a:prstGeom>
        </p:spPr>
      </p:pic>
      <p:pic>
        <p:nvPicPr>
          <p:cNvPr id="10242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" y="3620299"/>
            <a:ext cx="2576650" cy="323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207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416" y="1866828"/>
            <a:ext cx="4759257" cy="47592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171456" y="2020657"/>
            <a:ext cx="491768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Ой Лиса, Лиса, Лиса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Хитрая плутовка.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Пела песенку она очень, </a:t>
            </a:r>
            <a:r>
              <a:rPr lang="ru-RU" sz="3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чень звонко: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-Петушок, Петушок!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Золотой гребешок.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Выгляни в окошко,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Дам тебе горошку.</a:t>
            </a:r>
            <a:endParaRPr lang="ru-RU" sz="32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6009593" y="338637"/>
            <a:ext cx="60458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00CC"/>
                </a:solidFill>
                <a:latin typeface="Monotype Corsiva" pitchFamily="66" charset="0"/>
              </a:rPr>
              <a:t>«Кот, Лиса и Петух»</a:t>
            </a:r>
            <a:endParaRPr lang="ru-RU" sz="5400" b="1" i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64" y="0"/>
            <a:ext cx="2197320" cy="19472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613" y="-65138"/>
            <a:ext cx="2247671" cy="2247671"/>
          </a:xfrm>
          <a:prstGeom prst="rect">
            <a:avLst/>
          </a:prstGeom>
        </p:spPr>
      </p:pic>
      <p:pic>
        <p:nvPicPr>
          <p:cNvPr id="11266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9" y="3754060"/>
            <a:ext cx="2470199" cy="310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34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183" y="1818528"/>
            <a:ext cx="4357476" cy="45698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185843" y="740271"/>
            <a:ext cx="378116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Дом растаял ледяной-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Попросилась в лубяной.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Приютил её зайчишка,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Сам остался без домишка.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Зайцу петушок помог.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Лису выгнал за порог.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09078" y="109361"/>
            <a:ext cx="6082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</a:t>
            </a:r>
            <a:r>
              <a:rPr lang="ru-RU" sz="5400" b="1" i="1" dirty="0" err="1" smtClean="0">
                <a:solidFill>
                  <a:srgbClr val="CC0066"/>
                </a:solidFill>
                <a:latin typeface="Monotype Corsiva" pitchFamily="66" charset="0"/>
              </a:rPr>
              <a:t>Заюшкина</a:t>
            </a:r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 избушка»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381"/>
            <a:ext cx="2491191" cy="22076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698" y="378171"/>
            <a:ext cx="2880713" cy="2880713"/>
          </a:xfrm>
          <a:prstGeom prst="rect">
            <a:avLst/>
          </a:prstGeom>
        </p:spPr>
      </p:pic>
      <p:pic>
        <p:nvPicPr>
          <p:cNvPr id="12290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08" y="3741093"/>
            <a:ext cx="2388135" cy="300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669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302" y="1148982"/>
            <a:ext cx="5400675" cy="5400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878496" y="1971997"/>
            <a:ext cx="52856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Эта ловкая плутовка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Посадила в прорубь волка.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А потом на нём каталась,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Очень хитро ухмылялась: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«Битый небитого везёт.»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16851" y="49121"/>
            <a:ext cx="43095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«Волк и лиса»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0" y="49121"/>
            <a:ext cx="2001711" cy="2297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998" y="325967"/>
            <a:ext cx="1433824" cy="16460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419" y="4377746"/>
            <a:ext cx="1974132" cy="22663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668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326" y="2338466"/>
            <a:ext cx="4710861" cy="41716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148576" y="1839951"/>
            <a:ext cx="52410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Дед и бабка вместе жили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Дочку из снежка слепили,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Но </a:t>
            </a:r>
            <a:r>
              <a:rPr lang="ru-RU" sz="3200" b="1" i="1" dirty="0">
                <a:solidFill>
                  <a:srgbClr val="FFFF00"/>
                </a:solidFill>
              </a:rPr>
              <a:t>к</a:t>
            </a:r>
            <a:r>
              <a:rPr lang="ru-RU" sz="3200" b="1" i="1" dirty="0" smtClean="0">
                <a:solidFill>
                  <a:srgbClr val="FFFF00"/>
                </a:solidFill>
              </a:rPr>
              <a:t>остра горячий жар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Превратил дочурку в пар.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Дед и бабушка в печали.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Как же их дочурку звали?</a:t>
            </a:r>
          </a:p>
          <a:p>
            <a:endParaRPr lang="ru-RU" sz="32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7131786" y="432989"/>
            <a:ext cx="4090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0000CC"/>
                </a:solidFill>
                <a:latin typeface="Monotype Corsiva" pitchFamily="66" charset="0"/>
              </a:rPr>
              <a:t>«Снегурочка»</a:t>
            </a:r>
            <a:endParaRPr lang="ru-RU" sz="5400" b="1" i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59" y="100361"/>
            <a:ext cx="1618023" cy="18574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448" y="4806196"/>
            <a:ext cx="1484274" cy="17039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109" y="593957"/>
            <a:ext cx="1328157" cy="15247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512" y="-16364"/>
            <a:ext cx="1484274" cy="17039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732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44" y="2317181"/>
            <a:ext cx="5987063" cy="42251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54" y="-78059"/>
            <a:ext cx="1622881" cy="18630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8854" y="4046863"/>
            <a:ext cx="5486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Уплетая калачи,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Ехал парень на печи.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Прокатился по деревне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женился на царевне!</a:t>
            </a:r>
            <a:endParaRPr lang="ru-RU" sz="32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15530" y="622641"/>
            <a:ext cx="6309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 По щучьему веленью»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429" y="950343"/>
            <a:ext cx="2381250" cy="2733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293" y="102603"/>
            <a:ext cx="1308138" cy="15017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7010"/>
            <a:ext cx="1510466" cy="17340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6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791" y="1869325"/>
            <a:ext cx="4576627" cy="45766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338146" y="2170339"/>
            <a:ext cx="5029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сказке той царевич жил.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Серый волк ему служил.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Сказку эту вспоминайте,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Дружно вместе отвечайте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07305" y="180324"/>
            <a:ext cx="8084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0000CC"/>
                </a:solidFill>
                <a:latin typeface="Monotype Corsiva" pitchFamily="66" charset="0"/>
              </a:rPr>
              <a:t>«Иван Царевич и серый волк</a:t>
            </a:r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47" y="0"/>
            <a:ext cx="2365695" cy="20964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029" y="916944"/>
            <a:ext cx="1904762" cy="1904762"/>
          </a:xfrm>
          <a:prstGeom prst="rect">
            <a:avLst/>
          </a:prstGeom>
        </p:spPr>
      </p:pic>
      <p:pic>
        <p:nvPicPr>
          <p:cNvPr id="1433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25" y="3952949"/>
            <a:ext cx="2308072" cy="290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829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638" y="1935127"/>
            <a:ext cx="4495609" cy="44956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525097" y="1694660"/>
            <a:ext cx="55605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Бабушка девочку очень любила,</a:t>
            </a:r>
          </a:p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Шапочку красную ей подарила-</a:t>
            </a:r>
          </a:p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Девочка имя забыла своё:</a:t>
            </a:r>
          </a:p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ну, подскажите имя её.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57871" y="182696"/>
            <a:ext cx="6572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«Красная шапочка»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1" y="0"/>
            <a:ext cx="2030731" cy="17995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423" y="30749"/>
            <a:ext cx="2166483" cy="2166483"/>
          </a:xfrm>
          <a:prstGeom prst="rect">
            <a:avLst/>
          </a:prstGeom>
        </p:spPr>
      </p:pic>
      <p:pic>
        <p:nvPicPr>
          <p:cNvPr id="15362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" y="4027802"/>
            <a:ext cx="2252348" cy="283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283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 0.067 C -0.049 0.081 -0.054 0.102 -0.054 0.124 C -0.054 0.149 -0.049 0.169 -0.04 0.183 L 0 0.25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603" y="1412592"/>
            <a:ext cx="5012277" cy="50122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281017" y="1926682"/>
            <a:ext cx="46099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Ой! Лиса, Лиса, Лиса,</a:t>
            </a:r>
          </a:p>
          <a:p>
            <a:pPr algn="ctr"/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Обманула Журавля,</a:t>
            </a:r>
          </a:p>
          <a:p>
            <a:pPr algn="ctr"/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Но не знала, что Журавль,</a:t>
            </a:r>
          </a:p>
          <a:p>
            <a:pPr algn="ctr"/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Тоже очень хитрый малый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000" y="212095"/>
            <a:ext cx="2286825" cy="22868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95651" y="185623"/>
            <a:ext cx="5422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  «Лиса и Журавль»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16386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16" y="3712903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782" y="1"/>
            <a:ext cx="2399247" cy="21261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478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520" y="2235734"/>
            <a:ext cx="4146333" cy="41463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2601239" y="2320051"/>
            <a:ext cx="49842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Этот сказочный герой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 хвостиком, усатый,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шляпе у него перо,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Сам весь полосатый,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Ходит он на двух ногах,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ярко-красных сапогах</a:t>
            </a:r>
            <a:r>
              <a:rPr lang="ru-RU" sz="28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25259" y="276033"/>
            <a:ext cx="4826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«Кот в сапогах»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" y="93390"/>
            <a:ext cx="2417507" cy="2142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1" y="4404731"/>
            <a:ext cx="1904762" cy="1904762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" y="3689381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763" y="276033"/>
            <a:ext cx="2286825" cy="22868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41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165" y="2328219"/>
            <a:ext cx="4138067" cy="42291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350023" y="2428829"/>
            <a:ext cx="58766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Так быстро от принца девица бежала,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Что туфельку даже она потеряла.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92593" y="625856"/>
            <a:ext cx="3459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«Золушка»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" y="83457"/>
            <a:ext cx="2396004" cy="21232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716" y="153020"/>
            <a:ext cx="2792331" cy="2792331"/>
          </a:xfrm>
          <a:prstGeom prst="rect">
            <a:avLst/>
          </a:prstGeom>
        </p:spPr>
      </p:pic>
      <p:pic>
        <p:nvPicPr>
          <p:cNvPr id="7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" y="3689381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359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252" y="2282665"/>
            <a:ext cx="4305607" cy="43056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147300" y="1866479"/>
            <a:ext cx="476261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 Ивана-дурака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Друг есть верный на века.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Все решить проблемы в срок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Может славный Горбунок.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95477" y="377903"/>
            <a:ext cx="51566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«Конёк-горбунок»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878112" cy="2550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605" y="-43141"/>
            <a:ext cx="2636803" cy="2636803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" y="3689381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12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190" y="2233402"/>
            <a:ext cx="4386039" cy="43860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165066" y="1734260"/>
            <a:ext cx="51651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Носик круглый, пяточком,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 в земле удобно рыться,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Хвостик маленький крючком,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Вместо туфелек – копытца.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Трое их – и до чего же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Братья дружные похожи.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Отгадайте без подсказки,</a:t>
            </a:r>
          </a:p>
          <a:p>
            <a:pPr algn="ctr"/>
            <a:r>
              <a:rPr lang="ru-RU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герои этой сказки?</a:t>
            </a:r>
            <a:endParaRPr lang="ru-RU" sz="28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87738" y="296921"/>
            <a:ext cx="5548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00CC"/>
                </a:solidFill>
                <a:latin typeface="Monotype Corsiva" pitchFamily="66" charset="0"/>
              </a:rPr>
              <a:t>«Три поросёнка»</a:t>
            </a:r>
            <a:endParaRPr lang="ru-RU" sz="5400" b="1" i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2456344" cy="20986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674" y="-155537"/>
            <a:ext cx="2439411" cy="2439411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" y="3689381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888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836" y="1963711"/>
            <a:ext cx="4427261" cy="45335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871062" y="3266873"/>
            <a:ext cx="38424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Она была подружкой гномов.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 вам, конечно же, знакома.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07109" y="330642"/>
            <a:ext cx="7408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«Белоснежка и семь гномов»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6" y="34706"/>
            <a:ext cx="2393971" cy="21214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204" y="1059939"/>
            <a:ext cx="2542822" cy="2542822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89" y="3352728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5776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13" y="1904762"/>
            <a:ext cx="4344748" cy="45011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2144995" y="1597965"/>
            <a:ext cx="539990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Родилась у мамы дочка</a:t>
            </a:r>
          </a:p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прекрасного цветочка.</a:t>
            </a:r>
          </a:p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Хороша малютка просто!</a:t>
            </a:r>
          </a:p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дюйм была малышка ростом.</a:t>
            </a:r>
          </a:p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сказку вам читали ;</a:t>
            </a:r>
          </a:p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Знаете, как дочку звали.</a:t>
            </a:r>
            <a:endParaRPr lang="ru-RU" sz="32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95193" y="161448"/>
            <a:ext cx="4917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«</a:t>
            </a:r>
            <a:r>
              <a:rPr lang="ru-RU" sz="5400" b="1" i="1" dirty="0" err="1" smtClean="0">
                <a:solidFill>
                  <a:srgbClr val="CC0099"/>
                </a:solidFill>
                <a:latin typeface="Monotype Corsiva" pitchFamily="66" charset="0"/>
              </a:rPr>
              <a:t>Дюймовочка</a:t>
            </a:r>
            <a:r>
              <a:rPr lang="ru-RU" sz="5400" b="1" i="1" dirty="0" smtClean="0">
                <a:solidFill>
                  <a:srgbClr val="CC0099"/>
                </a:solidFill>
                <a:latin typeface="Monotype Corsiva" pitchFamily="66" charset="0"/>
              </a:rPr>
              <a:t>»</a:t>
            </a:r>
            <a:endParaRPr lang="ru-RU" sz="54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01239" cy="21518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062" y="-189386"/>
            <a:ext cx="2422764" cy="2422764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" y="3689381"/>
            <a:ext cx="2521673" cy="31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121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794" y="1802945"/>
            <a:ext cx="4762500" cy="4762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081968" y="1796871"/>
            <a:ext cx="524767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Разыгралась непогода,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А на улице темно.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эту злую непогоду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Девушка стучит в окно.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Не сомневайся, Принц, она    </a:t>
            </a:r>
          </a:p>
          <a:p>
            <a:pPr algn="ctr"/>
            <a:r>
              <a:rPr lang="ru-RU" sz="32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хорошая.</a:t>
            </a:r>
          </a:p>
          <a:p>
            <a:pPr algn="ctr"/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Принцесса…</a:t>
            </a:r>
          </a:p>
          <a:p>
            <a:pPr algn="ctr"/>
            <a:r>
              <a:rPr lang="ru-RU" sz="32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на горошине.</a:t>
            </a:r>
            <a:endParaRPr lang="ru-RU" sz="32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6577" y="239437"/>
            <a:ext cx="6864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«Принцесса на горошине»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5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64" y="3812808"/>
            <a:ext cx="2332233" cy="293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533338" cy="20956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961" y="58062"/>
            <a:ext cx="2209410" cy="22094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368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734" y="1622517"/>
            <a:ext cx="4762500" cy="49815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305033" y="1791242"/>
            <a:ext cx="45564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Налетела злая вьюга,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Герда потеряла друга.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 царство льда умчался Кай!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Герда! Герда! Выручай!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Вьюга кружит вправо, влево</a:t>
            </a:r>
          </a:p>
          <a:p>
            <a:pPr algn="ctr"/>
            <a:r>
              <a:rPr lang="ru-RU" sz="32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В сказке….</a:t>
            </a:r>
            <a:endParaRPr lang="ru-RU" sz="3200" b="1" i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1521" y="334918"/>
            <a:ext cx="61399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CC0066"/>
                </a:solidFill>
                <a:latin typeface="Monotype Corsiva" pitchFamily="66" charset="0"/>
              </a:rPr>
              <a:t>«Снежная королева»</a:t>
            </a:r>
            <a:endParaRPr lang="ru-RU" sz="5400" b="1" i="1" dirty="0">
              <a:solidFill>
                <a:srgbClr val="CC0066"/>
              </a:solidFill>
              <a:latin typeface="Monotype Corsiva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" y="0"/>
            <a:ext cx="1864274" cy="21401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02" y="4694557"/>
            <a:ext cx="1884532" cy="21634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426" y="104273"/>
            <a:ext cx="1469485" cy="16869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402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597" y="2080187"/>
            <a:ext cx="4489887" cy="44898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654041" y="2187288"/>
            <a:ext cx="43385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Стрела молодца угодила в болото,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Ну где же невеста?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Жениться охота!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А вот и невеста,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Глаза на макушке.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Невесту зовут…</a:t>
            </a:r>
          </a:p>
          <a:p>
            <a:endParaRPr lang="ru-RU" sz="32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5846164" y="455047"/>
            <a:ext cx="5846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00CC"/>
                </a:solidFill>
                <a:latin typeface="Monotype Corsiva" pitchFamily="66" charset="0"/>
              </a:rPr>
              <a:t>«Царевна –лягушка»</a:t>
            </a:r>
            <a:endParaRPr lang="ru-RU" sz="5400" b="1" i="1" dirty="0">
              <a:solidFill>
                <a:srgbClr val="0000CC"/>
              </a:solidFill>
              <a:latin typeface="Monotype Corsiva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152" y="239843"/>
            <a:ext cx="2086091" cy="2086091"/>
          </a:xfrm>
          <a:prstGeom prst="rect">
            <a:avLst/>
          </a:prstGeom>
        </p:spPr>
      </p:pic>
      <p:pic>
        <p:nvPicPr>
          <p:cNvPr id="7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08" y="3927423"/>
            <a:ext cx="2332233" cy="293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533338" cy="20956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214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68459" y="134154"/>
            <a:ext cx="90763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i="1" dirty="0" smtClean="0">
                <a:solidFill>
                  <a:srgbClr val="CC0099"/>
                </a:solidFill>
                <a:latin typeface="Monotype Corsiva" pitchFamily="66" charset="0"/>
              </a:rPr>
              <a:t>Спасибо за внимание!!!</a:t>
            </a:r>
            <a:endParaRPr lang="ru-RU" sz="7200" b="1" i="1" dirty="0">
              <a:solidFill>
                <a:srgbClr val="CC0099"/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3" y="25523"/>
            <a:ext cx="2743897" cy="2431583"/>
          </a:xfrm>
          <a:prstGeom prst="rect">
            <a:avLst/>
          </a:prstGeom>
        </p:spPr>
      </p:pic>
      <p:pic>
        <p:nvPicPr>
          <p:cNvPr id="8" name="Picture 2" descr="C:\Users\Пользователь\Desktop\шаблоны в гостях у сказки\65267270_1287000346_1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50" y="2804631"/>
            <a:ext cx="3185890" cy="400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Пользователь\Desktop\шаблоны в гостях у сказки\russkaya-skazka-kolobok-s-kartinkami-chita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198" y="1334483"/>
            <a:ext cx="6239622" cy="53780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Пользователь\Desktop\шаблоны в гостях у сказки\abeja-imagen-animada-017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190" y="1233006"/>
            <a:ext cx="1562100" cy="1571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000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616">
        <p:split orient="vert"/>
      </p:transition>
    </mc:Choice>
    <mc:Fallback>
      <p:transition spd="slow" advTm="96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8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2|1.7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|2.1|7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6|1.3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|1.8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2|2.2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5|1.3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8|1.2|1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2.8|1.3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|4|2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7|1.8|1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2|1.2|1|1.4|1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6|0.9|1.1|0.8|0.7|7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|1.1|1.1|0.8|0.8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|0.8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4|2.5|1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|1.6|2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6|2.3|1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5|1.1|1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7|1.1|1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2|1.3|1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6|1.6|1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4|1.7|1.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1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8|1.9|1.1|1.5|1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6|1.6|1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3|1.7|1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720</Words>
  <Application>Microsoft Office PowerPoint</Application>
  <PresentationFormat>Произвольный</PresentationFormat>
  <Paragraphs>162</Paragraphs>
  <Slides>28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</dc:creator>
  <cp:lastModifiedBy>Пользователь</cp:lastModifiedBy>
  <cp:revision>73</cp:revision>
  <dcterms:created xsi:type="dcterms:W3CDTF">2013-07-12T06:18:50Z</dcterms:created>
  <dcterms:modified xsi:type="dcterms:W3CDTF">2018-06-18T09:42:46Z</dcterms:modified>
</cp:coreProperties>
</file>