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1" r:id="rId2"/>
    <p:sldId id="285" r:id="rId3"/>
    <p:sldId id="283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02-06T21:41:02.765" idx="1">
    <p:pos x="10" y="10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C50A68-1BE7-44F5-A74C-AF52FAF9448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75DEBC-7E6B-4A7E-8DDC-A026540597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C50A68-1BE7-44F5-A74C-AF52FAF9448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75DEBC-7E6B-4A7E-8DDC-A02654059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C50A68-1BE7-44F5-A74C-AF52FAF9448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75DEBC-7E6B-4A7E-8DDC-A026540597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C50A68-1BE7-44F5-A74C-AF52FAF9448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75DEBC-7E6B-4A7E-8DDC-A02654059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C50A68-1BE7-44F5-A74C-AF52FAF9448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75DEBC-7E6B-4A7E-8DDC-A026540597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C50A68-1BE7-44F5-A74C-AF52FAF9448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75DEBC-7E6B-4A7E-8DDC-A02654059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C50A68-1BE7-44F5-A74C-AF52FAF9448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75DEBC-7E6B-4A7E-8DDC-A02654059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C50A68-1BE7-44F5-A74C-AF52FAF9448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75DEBC-7E6B-4A7E-8DDC-A02654059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EBC50A68-1BE7-44F5-A74C-AF52FAF9448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8B75DEBC-7E6B-4A7E-8DDC-A02654059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C50A68-1BE7-44F5-A74C-AF52FAF9448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75DEBC-7E6B-4A7E-8DDC-A02654059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C50A68-1BE7-44F5-A74C-AF52FAF9448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B75DEBC-7E6B-4A7E-8DDC-A02654059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BC50A68-1BE7-44F5-A74C-AF52FAF9448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8B75DEBC-7E6B-4A7E-8DDC-A0265405979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Викторина  «Чудо – птицы </a:t>
            </a:r>
            <a:endParaRPr lang="ru-RU" dirty="0"/>
          </a:p>
        </p:txBody>
      </p:sp>
      <p:pic>
        <p:nvPicPr>
          <p:cNvPr id="7" name="Содержимое 3" descr="pavl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357686" y="3143248"/>
            <a:ext cx="2857500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ais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643050"/>
            <a:ext cx="2857500" cy="27146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Кого называют царем птиц? </a:t>
            </a:r>
            <a:endParaRPr lang="ru-RU" sz="1400" dirty="0"/>
          </a:p>
        </p:txBody>
      </p:sp>
      <p:pic>
        <p:nvPicPr>
          <p:cNvPr id="4" name="Содержимое 3" descr="orjo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86380" y="785794"/>
            <a:ext cx="3357586" cy="3500462"/>
          </a:xfrm>
        </p:spPr>
      </p:pic>
      <p:pic>
        <p:nvPicPr>
          <p:cNvPr id="5" name="Рисунок 4" descr="djate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214422"/>
            <a:ext cx="4071966" cy="33575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Какая птица самая большая в мире ?</a:t>
            </a:r>
            <a:endParaRPr lang="ru-RU" sz="1400" dirty="0"/>
          </a:p>
        </p:txBody>
      </p:sp>
      <p:pic>
        <p:nvPicPr>
          <p:cNvPr id="4" name="Содержимое 3" descr="pavl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72066" y="1285860"/>
            <a:ext cx="3571900" cy="32861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strau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357298"/>
            <a:ext cx="4143404" cy="3500462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Какая птица быстрее всех летает ?</a:t>
            </a:r>
            <a:endParaRPr lang="ru-RU" sz="1400" dirty="0"/>
          </a:p>
        </p:txBody>
      </p:sp>
      <p:pic>
        <p:nvPicPr>
          <p:cNvPr id="4" name="Содержимое 3" descr="gus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72132" y="1071546"/>
            <a:ext cx="2857500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jastre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1670" y="1142984"/>
            <a:ext cx="2857500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popugaj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43570" y="4071942"/>
            <a:ext cx="2857500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D:\Documents and Settings\Admin\Мои документы\clip_image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4357694"/>
            <a:ext cx="2857520" cy="228601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Какая птица летает выше всех ?</a:t>
            </a:r>
            <a:endParaRPr lang="ru-RU" sz="1400" dirty="0"/>
          </a:p>
        </p:txBody>
      </p:sp>
      <p:pic>
        <p:nvPicPr>
          <p:cNvPr id="4" name="Содержимое 3" descr="indju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86446" y="1071546"/>
            <a:ext cx="2857500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orjo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1428736"/>
            <a:ext cx="2857500" cy="2286000"/>
          </a:xfrm>
          <a:prstGeom prst="rect">
            <a:avLst/>
          </a:prstGeom>
        </p:spPr>
      </p:pic>
      <p:pic>
        <p:nvPicPr>
          <p:cNvPr id="6" name="Рисунок 5" descr="which10-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4744" y="3929066"/>
            <a:ext cx="2357454" cy="25717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Какая птица имеет самый длинный хвост ?</a:t>
            </a:r>
            <a:endParaRPr lang="ru-RU" sz="1400" dirty="0"/>
          </a:p>
        </p:txBody>
      </p:sp>
      <p:pic>
        <p:nvPicPr>
          <p:cNvPr id="4" name="Содержимое 3" descr="pavl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000108"/>
            <a:ext cx="3643338" cy="3071834"/>
          </a:xfrm>
        </p:spPr>
      </p:pic>
      <p:pic>
        <p:nvPicPr>
          <p:cNvPr id="5" name="Рисунок 4" descr="129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428604"/>
            <a:ext cx="3429024" cy="25003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ndju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3143248"/>
            <a:ext cx="3643338" cy="32147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Какая птица является символом красоты, чистоты и нежности ?</a:t>
            </a:r>
            <a:endParaRPr lang="ru-RU" sz="1400" dirty="0"/>
          </a:p>
        </p:txBody>
      </p:sp>
      <p:pic>
        <p:nvPicPr>
          <p:cNvPr id="4" name="Содержимое 3" descr="ais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714488"/>
            <a:ext cx="3500462" cy="28575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strau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1428736"/>
            <a:ext cx="3643338" cy="29289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Какая птица считается хозяйкой ночного леса ?</a:t>
            </a:r>
            <a:endParaRPr lang="ru-RU" sz="1400" dirty="0"/>
          </a:p>
        </p:txBody>
      </p:sp>
      <p:pic>
        <p:nvPicPr>
          <p:cNvPr id="4" name="Содержимое 3" descr="sov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928670"/>
            <a:ext cx="2643206" cy="2500330"/>
          </a:xfrm>
        </p:spPr>
      </p:pic>
      <p:pic>
        <p:nvPicPr>
          <p:cNvPr id="5" name="Рисунок 4" descr="which10-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1000108"/>
            <a:ext cx="2714644" cy="25003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gurav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6050" y="3857628"/>
            <a:ext cx="3429004" cy="27146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Какая птица ловит насекомых на лету ?</a:t>
            </a:r>
            <a:endParaRPr lang="ru-RU" sz="1400" dirty="0"/>
          </a:p>
        </p:txBody>
      </p:sp>
      <p:pic>
        <p:nvPicPr>
          <p:cNvPr id="4" name="Содержимое 3" descr="which10-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928670"/>
            <a:ext cx="2714644" cy="2286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which10-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642918"/>
            <a:ext cx="2857520" cy="24288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vorobej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57818" y="3357562"/>
            <a:ext cx="2857500" cy="29289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1295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57290" y="4071942"/>
            <a:ext cx="3595686" cy="2397124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Какие птицы хранят верность друг другу всю жизнь ?</a:t>
            </a:r>
            <a:endParaRPr lang="ru-RU" sz="1400" dirty="0"/>
          </a:p>
        </p:txBody>
      </p:sp>
      <p:pic>
        <p:nvPicPr>
          <p:cNvPr id="4" name="Содержимое 3" descr="pavl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285860"/>
            <a:ext cx="3143272" cy="25003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ndju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571480"/>
            <a:ext cx="3643338" cy="2786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D:\Documents and Settings\Admin\Мои документы\clip_image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3571876"/>
            <a:ext cx="2857520" cy="3019428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Какую птицу называют лесным доктором ?</a:t>
            </a:r>
            <a:endParaRPr lang="ru-RU" sz="1400" dirty="0"/>
          </a:p>
        </p:txBody>
      </p:sp>
      <p:pic>
        <p:nvPicPr>
          <p:cNvPr id="4" name="Содержимое 3" descr="djate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428736"/>
            <a:ext cx="2857500" cy="2286000"/>
          </a:xfrm>
        </p:spPr>
      </p:pic>
      <p:pic>
        <p:nvPicPr>
          <p:cNvPr id="5" name="Рисунок 4" descr="0018-025-Pokormite-ptits-zimoj-Pust-so-vsekh-kontsov-K-vam-sletjatsja-kak-domoj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4214818"/>
            <a:ext cx="2224101" cy="23812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kolibr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86380" y="3929066"/>
            <a:ext cx="3238496" cy="26432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ais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57752" y="642918"/>
            <a:ext cx="3214710" cy="2786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Какую птицу называют сплетницей ?</a:t>
            </a:r>
            <a:endParaRPr lang="ru-RU" sz="1400" dirty="0"/>
          </a:p>
        </p:txBody>
      </p:sp>
      <p:pic>
        <p:nvPicPr>
          <p:cNvPr id="4" name="Содержимое 3" descr="orjo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285860"/>
            <a:ext cx="2857500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sov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84" y="285728"/>
            <a:ext cx="2928958" cy="32861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D:\Documents and Settings\Admin\Мои документы\clip_image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3357562"/>
            <a:ext cx="3286148" cy="3286148"/>
          </a:xfrm>
          <a:prstGeom prst="rect">
            <a:avLst/>
          </a:prstGeom>
          <a:noFill/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О каких птицах говорят, что они « молодой весны гонцы» </a:t>
            </a:r>
            <a:endParaRPr lang="ru-RU" sz="1400" dirty="0"/>
          </a:p>
        </p:txBody>
      </p:sp>
      <p:pic>
        <p:nvPicPr>
          <p:cNvPr id="4" name="Содержимое 3" descr="which10-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71802" y="4143380"/>
            <a:ext cx="3500462" cy="2447929"/>
          </a:xfrm>
        </p:spPr>
      </p:pic>
      <p:pic>
        <p:nvPicPr>
          <p:cNvPr id="5" name="Рисунок 4" descr="which10-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86512" y="428604"/>
            <a:ext cx="2214578" cy="30670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vorobej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1142984"/>
            <a:ext cx="2857500" cy="28575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which10-1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00430" y="928670"/>
            <a:ext cx="2428892" cy="26432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Кто днем спит, ночью летает, прохожих  пугает? </a:t>
            </a:r>
            <a:endParaRPr lang="ru-RU" sz="1400" dirty="0"/>
          </a:p>
        </p:txBody>
      </p:sp>
      <p:pic>
        <p:nvPicPr>
          <p:cNvPr id="4" name="Содержимое 3" descr="lastoch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000108"/>
            <a:ext cx="2857500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ais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785794"/>
            <a:ext cx="2857500" cy="3000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vorobej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43570" y="3714752"/>
            <a:ext cx="3214710" cy="26431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sov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42976" y="3571876"/>
            <a:ext cx="3143272" cy="2984500"/>
          </a:xfrm>
          <a:prstGeom prst="rect">
            <a:avLst/>
          </a:prstGeom>
        </p:spPr>
      </p:pic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Кто раньше прилетает стрижи или ласточки ?</a:t>
            </a:r>
            <a:endParaRPr lang="ru-RU" sz="1400" dirty="0"/>
          </a:p>
        </p:txBody>
      </p:sp>
      <p:pic>
        <p:nvPicPr>
          <p:cNvPr id="4" name="Содержимое 3" descr="129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000108"/>
            <a:ext cx="3714776" cy="36433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D:\Documents and Settings\Admin\Мои документы\clip_image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2285992"/>
            <a:ext cx="3429024" cy="3857652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С прилетом каких птиц начинается весна ?</a:t>
            </a:r>
            <a:endParaRPr lang="ru-RU" sz="1400" dirty="0"/>
          </a:p>
        </p:txBody>
      </p:sp>
      <p:pic>
        <p:nvPicPr>
          <p:cNvPr id="4" name="Содержимое 3" descr="0018-025-Pokormite-ptits-zimoj-Pust-so-vsekh-kontsov-K-vam-sletjatsja-kak-domoj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285860"/>
            <a:ext cx="2571768" cy="2000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ais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5074" y="1071546"/>
            <a:ext cx="2643206" cy="25717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lastochk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14678" y="1285860"/>
            <a:ext cx="2786082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D:\Documents and Settings\Admin\Мои документы\clip_image0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4000504"/>
            <a:ext cx="2786082" cy="285749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Каких птиц еще в Древней Греции использовали для отправки сообщений на дальние расстояния? </a:t>
            </a:r>
            <a:endParaRPr lang="ru-RU" sz="1400" dirty="0"/>
          </a:p>
        </p:txBody>
      </p:sp>
      <p:pic>
        <p:nvPicPr>
          <p:cNvPr id="4" name="Содержимое 3" descr="gurav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428736"/>
            <a:ext cx="3214710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orjo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1142984"/>
            <a:ext cx="2857500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 descr="D:\Documents and Settings\Admin\Мои документы\clip_image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3500438"/>
            <a:ext cx="3429024" cy="3071834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Какие птицы совсем не летают ? </a:t>
            </a:r>
            <a:endParaRPr lang="ru-RU" sz="1400" dirty="0"/>
          </a:p>
        </p:txBody>
      </p:sp>
      <p:pic>
        <p:nvPicPr>
          <p:cNvPr id="4" name="Содержимое 3" descr="strau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500174"/>
            <a:ext cx="2857500" cy="2286000"/>
          </a:xfrm>
        </p:spPr>
      </p:pic>
      <p:pic>
        <p:nvPicPr>
          <p:cNvPr id="5" name="Рисунок 4" descr="pelika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84" y="428604"/>
            <a:ext cx="2857500" cy="26432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ais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57884" y="3714752"/>
            <a:ext cx="2857500" cy="27146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У каких птиц яйца высаживает самец ?</a:t>
            </a:r>
            <a:endParaRPr lang="ru-RU" sz="1400" dirty="0"/>
          </a:p>
        </p:txBody>
      </p:sp>
      <p:pic>
        <p:nvPicPr>
          <p:cNvPr id="4" name="Содержимое 3" descr="strau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428736"/>
            <a:ext cx="2857500" cy="2286000"/>
          </a:xfrm>
        </p:spPr>
      </p:pic>
      <p:pic>
        <p:nvPicPr>
          <p:cNvPr id="6" name="Рисунок 5" descr="popugaj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357166"/>
            <a:ext cx="2857500" cy="27146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Кто отдыхает сидя на проводах. Если летает низко к земле – то быть дождю. </a:t>
            </a:r>
            <a:endParaRPr lang="ru-RU" sz="1400" dirty="0"/>
          </a:p>
        </p:txBody>
      </p:sp>
      <p:pic>
        <p:nvPicPr>
          <p:cNvPr id="4" name="Содержимое 3" descr="djate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571612"/>
            <a:ext cx="2857500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29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1142984"/>
            <a:ext cx="3357586" cy="3083056"/>
          </a:xfrm>
          <a:prstGeom prst="rect">
            <a:avLst/>
          </a:prstGeom>
        </p:spPr>
      </p:pic>
      <p:pic>
        <p:nvPicPr>
          <p:cNvPr id="6" name="Рисунок 5" descr="vorobej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71670" y="4286256"/>
            <a:ext cx="2857500" cy="228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400" dirty="0" smtClean="0"/>
              <a:t>У какой птицы мешок под клювом ? </a:t>
            </a:r>
            <a:endParaRPr lang="ru-RU" sz="1400" dirty="0"/>
          </a:p>
        </p:txBody>
      </p:sp>
      <p:pic>
        <p:nvPicPr>
          <p:cNvPr id="4" name="Содержимое 3" descr="pelika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142984"/>
            <a:ext cx="3357586" cy="2714644"/>
          </a:xfrm>
        </p:spPr>
      </p:pic>
      <p:pic>
        <p:nvPicPr>
          <p:cNvPr id="5" name="Рисунок 4" descr="gu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500042"/>
            <a:ext cx="3500462" cy="30718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pavli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3786190"/>
            <a:ext cx="3429024" cy="28575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181</TotalTime>
  <Words>166</Words>
  <Application>Microsoft Office PowerPoint</Application>
  <PresentationFormat>Экран (4:3)</PresentationFormat>
  <Paragraphs>21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Метро</vt:lpstr>
      <vt:lpstr>Викторина  «Чудо – птицы </vt:lpstr>
      <vt:lpstr>Кого называют царем птиц? </vt:lpstr>
      <vt:lpstr>Какая птица самая большая в мире ?</vt:lpstr>
      <vt:lpstr>Какая птица быстрее всех летает ?</vt:lpstr>
      <vt:lpstr>Какая птица летает выше всех ?</vt:lpstr>
      <vt:lpstr>Какая птица имеет самый длинный хвост ?</vt:lpstr>
      <vt:lpstr>Какая птица является символом красоты, чистоты и нежности ?</vt:lpstr>
      <vt:lpstr>Какая птица считается хозяйкой ночного леса ?</vt:lpstr>
      <vt:lpstr>Какая птица ловит насекомых на лету ?</vt:lpstr>
      <vt:lpstr>Какие птицы хранят верность друг другу всю жизнь ?</vt:lpstr>
      <vt:lpstr>Какую птицу называют лесным доктором ?</vt:lpstr>
      <vt:lpstr>Какую птицу называют сплетницей ?</vt:lpstr>
      <vt:lpstr>О каких птицах говорят, что они « молодой весны гонцы» </vt:lpstr>
      <vt:lpstr>Кто днем спит, ночью летает, прохожих  пугает? </vt:lpstr>
      <vt:lpstr>Кто раньше прилетает стрижи или ласточки ?</vt:lpstr>
      <vt:lpstr>С прилетом каких птиц начинается весна ?</vt:lpstr>
      <vt:lpstr>Каких птиц еще в Древней Греции использовали для отправки сообщений на дальние расстояния? </vt:lpstr>
      <vt:lpstr>Какие птицы совсем не летают ? </vt:lpstr>
      <vt:lpstr>У каких птиц яйца высаживает самец ?</vt:lpstr>
      <vt:lpstr>Кто отдыхает сидя на проводах. Если летает низко к земле – то быть дождю. </vt:lpstr>
      <vt:lpstr>У какой птицы мешок под клювом ? 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22</cp:revision>
  <dcterms:created xsi:type="dcterms:W3CDTF">2015-01-21T13:10:22Z</dcterms:created>
  <dcterms:modified xsi:type="dcterms:W3CDTF">2016-01-16T13:29:11Z</dcterms:modified>
</cp:coreProperties>
</file>