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70" r:id="rId4"/>
    <p:sldId id="259" r:id="rId5"/>
    <p:sldId id="273" r:id="rId6"/>
    <p:sldId id="260" r:id="rId7"/>
    <p:sldId id="274" r:id="rId8"/>
    <p:sldId id="269" r:id="rId9"/>
    <p:sldId id="275" r:id="rId10"/>
    <p:sldId id="262" r:id="rId11"/>
    <p:sldId id="276" r:id="rId12"/>
    <p:sldId id="268" r:id="rId13"/>
    <p:sldId id="277" r:id="rId14"/>
    <p:sldId id="271" r:id="rId15"/>
    <p:sldId id="272" r:id="rId16"/>
    <p:sldId id="267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A5564-200D-40DD-9CB1-5D3661B42429}" type="datetimeFigureOut">
              <a:rPr lang="ru-RU" smtClean="0"/>
              <a:pPr/>
              <a:t>19.10.2016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CA60B-52EF-45BE-B7AA-1D251907222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18344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A5564-200D-40DD-9CB1-5D3661B42429}" type="datetimeFigureOut">
              <a:rPr lang="ru-RU" smtClean="0"/>
              <a:pPr/>
              <a:t>19.10.2016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CA60B-52EF-45BE-B7AA-1D251907222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7666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A5564-200D-40DD-9CB1-5D3661B42429}" type="datetimeFigureOut">
              <a:rPr lang="ru-RU" smtClean="0"/>
              <a:pPr/>
              <a:t>19.10.2016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CA60B-52EF-45BE-B7AA-1D251907222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9527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A5564-200D-40DD-9CB1-5D3661B42429}" type="datetimeFigureOut">
              <a:rPr lang="ru-RU" smtClean="0"/>
              <a:pPr/>
              <a:t>19.10.2016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CA60B-52EF-45BE-B7AA-1D251907222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60479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A5564-200D-40DD-9CB1-5D3661B42429}" type="datetimeFigureOut">
              <a:rPr lang="ru-RU" smtClean="0"/>
              <a:pPr/>
              <a:t>19.10.2016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CA60B-52EF-45BE-B7AA-1D251907222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88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A5564-200D-40DD-9CB1-5D3661B42429}" type="datetimeFigureOut">
              <a:rPr lang="ru-RU" smtClean="0"/>
              <a:pPr/>
              <a:t>19.10.2016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CA60B-52EF-45BE-B7AA-1D251907222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5504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A5564-200D-40DD-9CB1-5D3661B42429}" type="datetimeFigureOut">
              <a:rPr lang="ru-RU" smtClean="0"/>
              <a:pPr/>
              <a:t>19.10.2016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CA60B-52EF-45BE-B7AA-1D251907222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72241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A5564-200D-40DD-9CB1-5D3661B42429}" type="datetimeFigureOut">
              <a:rPr lang="ru-RU" smtClean="0"/>
              <a:pPr/>
              <a:t>19.10.2016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CA60B-52EF-45BE-B7AA-1D251907222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41277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A5564-200D-40DD-9CB1-5D3661B42429}" type="datetimeFigureOut">
              <a:rPr lang="ru-RU" smtClean="0"/>
              <a:pPr/>
              <a:t>19.10.2016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CA60B-52EF-45BE-B7AA-1D251907222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69077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A5564-200D-40DD-9CB1-5D3661B42429}" type="datetimeFigureOut">
              <a:rPr lang="ru-RU" smtClean="0"/>
              <a:pPr/>
              <a:t>19.10.2016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CA60B-52EF-45BE-B7AA-1D251907222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78822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A5564-200D-40DD-9CB1-5D3661B42429}" type="datetimeFigureOut">
              <a:rPr lang="ru-RU" smtClean="0"/>
              <a:pPr/>
              <a:t>19.10.2016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CA60B-52EF-45BE-B7AA-1D251907222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57372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1A5564-200D-40DD-9CB1-5D3661B42429}" type="datetimeFigureOut">
              <a:rPr lang="ru-RU" smtClean="0"/>
              <a:pPr/>
              <a:t>19.10.2016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0CA60B-52EF-45BE-B7AA-1D251907222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0157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988840"/>
            <a:ext cx="6858000" cy="2387600"/>
          </a:xfrm>
        </p:spPr>
        <p:txBody>
          <a:bodyPr>
            <a:normAutofit fontScale="90000"/>
          </a:bodyPr>
          <a:lstStyle/>
          <a:p>
            <a:r>
              <a:rPr lang="ru-RU" sz="3100" dirty="0" smtClean="0">
                <a:solidFill>
                  <a:srgbClr val="FF0000"/>
                </a:solidFill>
              </a:rPr>
              <a:t/>
            </a:r>
            <a:br>
              <a:rPr lang="ru-RU" sz="3100" dirty="0" smtClean="0">
                <a:solidFill>
                  <a:srgbClr val="FF0000"/>
                </a:solidFill>
              </a:rPr>
            </a:br>
            <a:r>
              <a:rPr lang="ru-RU" sz="3100" dirty="0">
                <a:solidFill>
                  <a:srgbClr val="FF0000"/>
                </a:solidFill>
              </a:rPr>
              <a:t/>
            </a:r>
            <a:br>
              <a:rPr lang="ru-RU" sz="3100" dirty="0">
                <a:solidFill>
                  <a:srgbClr val="FF0000"/>
                </a:solidFill>
              </a:rPr>
            </a:br>
            <a:r>
              <a:rPr lang="ru-RU" sz="3100" dirty="0" smtClean="0">
                <a:solidFill>
                  <a:srgbClr val="FF0000"/>
                </a:solidFill>
              </a:rPr>
              <a:t/>
            </a:r>
            <a:br>
              <a:rPr lang="ru-RU" sz="3100" dirty="0" smtClean="0">
                <a:solidFill>
                  <a:srgbClr val="FF0000"/>
                </a:solidFill>
              </a:rPr>
            </a:br>
            <a:r>
              <a:rPr lang="ru-RU" sz="3100" dirty="0">
                <a:solidFill>
                  <a:srgbClr val="FF0000"/>
                </a:solidFill>
              </a:rPr>
              <a:t/>
            </a:r>
            <a:br>
              <a:rPr lang="ru-RU" sz="3100" dirty="0">
                <a:solidFill>
                  <a:srgbClr val="FF0000"/>
                </a:solidFill>
              </a:rPr>
            </a:br>
            <a:r>
              <a:rPr lang="ru-RU" sz="3100" dirty="0" smtClean="0">
                <a:solidFill>
                  <a:srgbClr val="FF0000"/>
                </a:solidFill>
              </a:rPr>
              <a:t/>
            </a:r>
            <a:br>
              <a:rPr lang="ru-RU" sz="3100" dirty="0" smtClean="0">
                <a:solidFill>
                  <a:srgbClr val="FF0000"/>
                </a:solidFill>
              </a:rPr>
            </a:br>
            <a:r>
              <a:rPr lang="ru-RU" sz="3100" dirty="0">
                <a:solidFill>
                  <a:srgbClr val="FF0000"/>
                </a:solidFill>
              </a:rPr>
              <a:t/>
            </a:r>
            <a:br>
              <a:rPr lang="ru-RU" sz="3100" dirty="0">
                <a:solidFill>
                  <a:srgbClr val="FF0000"/>
                </a:solidFill>
              </a:rPr>
            </a:br>
            <a:r>
              <a:rPr lang="ru-RU" sz="3100" dirty="0" smtClean="0">
                <a:solidFill>
                  <a:srgbClr val="FF0000"/>
                </a:solidFill>
              </a:rPr>
              <a:t/>
            </a:r>
            <a:br>
              <a:rPr lang="ru-RU" sz="3100" dirty="0" smtClean="0">
                <a:solidFill>
                  <a:srgbClr val="FF0000"/>
                </a:solidFill>
              </a:rPr>
            </a:br>
            <a:r>
              <a:rPr lang="ru-RU" sz="3100" dirty="0" smtClean="0">
                <a:solidFill>
                  <a:srgbClr val="FF0000"/>
                </a:solidFill>
              </a:rPr>
              <a:t>Образовательно-игровая ситуация с элементами сенсорного развития для детей раннего возраста с  использованием дидактических игр по методике </a:t>
            </a:r>
            <a:r>
              <a:rPr lang="ru-RU" sz="3100" dirty="0" err="1" smtClean="0">
                <a:solidFill>
                  <a:srgbClr val="FF0000"/>
                </a:solidFill>
              </a:rPr>
              <a:t>М.Монтессори</a:t>
            </a:r>
            <a:r>
              <a:rPr lang="ru-RU" sz="3100" dirty="0" smtClean="0">
                <a:solidFill>
                  <a:srgbClr val="FF0000"/>
                </a:solidFill>
              </a:rPr>
              <a:t/>
            </a:r>
            <a:br>
              <a:rPr lang="ru-RU" sz="3100" dirty="0" smtClean="0">
                <a:solidFill>
                  <a:srgbClr val="FF0000"/>
                </a:solidFill>
              </a:rPr>
            </a:br>
            <a:r>
              <a:rPr lang="ru-RU" sz="3100" dirty="0" smtClean="0">
                <a:solidFill>
                  <a:srgbClr val="FF0000"/>
                </a:solidFill>
              </a:rPr>
              <a:t/>
            </a:r>
            <a:br>
              <a:rPr lang="ru-RU" sz="3100" dirty="0" smtClean="0">
                <a:solidFill>
                  <a:srgbClr val="FF0000"/>
                </a:solidFill>
              </a:rPr>
            </a:br>
            <a:r>
              <a:rPr lang="ru-RU" b="1" i="1" dirty="0" smtClean="0">
                <a:solidFill>
                  <a:schemeClr val="accent6">
                    <a:lumMod val="75000"/>
                  </a:schemeClr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Сказка </a:t>
            </a:r>
            <a:r>
              <a:rPr lang="ru-RU" b="1" i="1" dirty="0" smtClean="0">
                <a:solidFill>
                  <a:schemeClr val="accent6">
                    <a:lumMod val="75000"/>
                  </a:schemeClr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Репка</a:t>
            </a:r>
            <a:endParaRPr lang="ru-RU" b="1" i="1" dirty="0">
              <a:solidFill>
                <a:schemeClr val="accent6">
                  <a:lumMod val="75000"/>
                </a:schemeClr>
              </a:solidFill>
              <a:latin typeface="BatangChe" panose="02030609000101010101" pitchFamily="49" charset="-127"/>
              <a:ea typeface="BatangChe" panose="02030609000101010101" pitchFamily="49" charset="-127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91680" y="4869160"/>
            <a:ext cx="6858000" cy="720080"/>
          </a:xfrm>
        </p:spPr>
        <p:txBody>
          <a:bodyPr>
            <a:noAutofit/>
          </a:bodyPr>
          <a:lstStyle/>
          <a:p>
            <a:pPr algn="r"/>
            <a:r>
              <a:rPr lang="ru-RU" sz="2000" dirty="0" smtClean="0">
                <a:solidFill>
                  <a:srgbClr val="FF0000"/>
                </a:solidFill>
              </a:rPr>
              <a:t>Провела воспитатель второй младшей группы </a:t>
            </a:r>
            <a:endParaRPr lang="ru-RU" sz="2000" dirty="0" smtClean="0">
              <a:solidFill>
                <a:srgbClr val="FF0000"/>
              </a:solidFill>
            </a:endParaRPr>
          </a:p>
          <a:p>
            <a:pPr algn="r"/>
            <a:r>
              <a:rPr lang="ru-RU" sz="2000" dirty="0" err="1" smtClean="0">
                <a:solidFill>
                  <a:srgbClr val="FF0000"/>
                </a:solidFill>
              </a:rPr>
              <a:t>Головешкина</a:t>
            </a:r>
            <a:r>
              <a:rPr lang="ru-RU" sz="2000" dirty="0" smtClean="0">
                <a:solidFill>
                  <a:srgbClr val="FF0000"/>
                </a:solidFill>
              </a:rPr>
              <a:t> </a:t>
            </a:r>
            <a:r>
              <a:rPr lang="ru-RU" sz="2000" dirty="0" smtClean="0">
                <a:solidFill>
                  <a:srgbClr val="FF0000"/>
                </a:solidFill>
              </a:rPr>
              <a:t>Вера Викторовна</a:t>
            </a:r>
            <a:r>
              <a:rPr lang="ru-RU" sz="2000" dirty="0" smtClean="0">
                <a:solidFill>
                  <a:srgbClr val="FF0000"/>
                </a:solidFill>
              </a:rPr>
              <a:t>.</a:t>
            </a:r>
          </a:p>
          <a:p>
            <a:r>
              <a:rPr lang="ru-RU" sz="2000" dirty="0" smtClean="0">
                <a:solidFill>
                  <a:srgbClr val="FF0000"/>
                </a:solidFill>
              </a:rPr>
              <a:t>2016г</a:t>
            </a:r>
            <a:endParaRPr lang="ru-RU" sz="2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ru-RU" dirty="0"/>
          </a:p>
        </p:txBody>
      </p:sp>
      <p:pic>
        <p:nvPicPr>
          <p:cNvPr id="1026" name="Picture 2" descr="C:\Users\Goloveshkina\Desktop\iCADG2YCF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66154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78132"/>
            <a:ext cx="9144000" cy="5661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31829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536" y="-603448"/>
            <a:ext cx="9505057" cy="8208912"/>
          </a:xfr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661547"/>
          </a:xfrm>
          <a:prstGeom prst="rect">
            <a:avLst/>
          </a:prstGeom>
          <a:ln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1052736"/>
            <a:ext cx="3705514" cy="5805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03031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1570" y="-1539552"/>
            <a:ext cx="9252519" cy="10297144"/>
          </a:xfr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66154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1772816"/>
            <a:ext cx="3044472" cy="4717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398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ользователь\Desktop\31502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-136525"/>
            <a:ext cx="9080500" cy="7093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633458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44608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2204864"/>
            <a:ext cx="5040560" cy="41490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95247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367458"/>
          </a:xfrm>
        </p:spPr>
        <p:txBody>
          <a:bodyPr>
            <a:normAutofit fontScale="90000"/>
          </a:bodyPr>
          <a:lstStyle/>
          <a:p>
            <a:pPr algn="ctr"/>
            <a:endParaRPr lang="ru-RU" dirty="0"/>
          </a:p>
        </p:txBody>
      </p:sp>
      <p:pic>
        <p:nvPicPr>
          <p:cNvPr id="6146" name="Picture 2" descr="C:\Users\Goloveshkina\Desktop\iCAZVH1VC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16616" cy="685799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7984" y="2996952"/>
            <a:ext cx="3168352" cy="34835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02118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3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946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8640"/>
            <a:ext cx="10044608" cy="683294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4509120"/>
            <a:ext cx="2088232" cy="20478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05512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0528" y="-675456"/>
            <a:ext cx="9433048" cy="7704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5937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a2.mzstatic.com/us/r30/Purple/v4/c2/85/e1/c285e1e1-6771-833a-04ea-aba44e1e546a/screen1136x1136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6592" y="0"/>
            <a:ext cx="10657184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9551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ru-RU" dirty="0"/>
          </a:p>
        </p:txBody>
      </p:sp>
      <p:pic>
        <p:nvPicPr>
          <p:cNvPr id="11266" name="Picture 2" descr="C:\Users\Goloveshkina\Desktop\iCAPFVJHE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56"/>
            <a:ext cx="9144000" cy="6856043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134</TotalTime>
  <Words>10</Words>
  <Application>Microsoft Office PowerPoint</Application>
  <PresentationFormat>Экран (4:3)</PresentationFormat>
  <Paragraphs>4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BatangChe</vt:lpstr>
      <vt:lpstr>Arial</vt:lpstr>
      <vt:lpstr>Calibri</vt:lpstr>
      <vt:lpstr>Calibri Light</vt:lpstr>
      <vt:lpstr>Тема Office</vt:lpstr>
      <vt:lpstr>       Образовательно-игровая ситуация с элементами сенсорного развития для детей раннего возраста с  использованием дидактических игр по методике М.Монтессори  Сказка Репка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Сказка Репка</dc:title>
  <dc:creator>Goloveshkina</dc:creator>
  <cp:lastModifiedBy>Пользователь</cp:lastModifiedBy>
  <cp:revision>17</cp:revision>
  <dcterms:created xsi:type="dcterms:W3CDTF">2016-10-10T17:30:16Z</dcterms:created>
  <dcterms:modified xsi:type="dcterms:W3CDTF">2016-10-19T10:26:20Z</dcterms:modified>
</cp:coreProperties>
</file>