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8E8787D-4C80-4CC5-81FB-518CD9570E78}" type="datetimeFigureOut">
              <a:rPr lang="ru-RU" smtClean="0"/>
              <a:t>29.03.2018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0C2E1E1-FACE-4F93-8950-31656024D3D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57554" y="533400"/>
            <a:ext cx="3214710" cy="681022"/>
          </a:xfrm>
        </p:spPr>
        <p:txBody>
          <a:bodyPr/>
          <a:lstStyle/>
          <a:p>
            <a:r>
              <a:rPr lang="ru-RU" dirty="0" smtClean="0"/>
              <a:t>весна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Picture 2" descr="F:\венса\2fons.ru-90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00174"/>
            <a:ext cx="7261634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Цель формировать представления детей о весне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-уточнить представления о весенних явлениях в природе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-развивать наблюдательность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-воспитывать бережное отношение к природе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 smtClean="0"/>
              <a:t>                            Еще недавно все вокруг было белым бело</a:t>
            </a:r>
            <a:endParaRPr lang="ru-RU" sz="1400" dirty="0"/>
          </a:p>
        </p:txBody>
      </p:sp>
      <p:pic>
        <p:nvPicPr>
          <p:cNvPr id="1026" name="Picture 2" descr="F:\венса\744417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70856"/>
            <a:ext cx="7239000" cy="4524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20040"/>
            <a:ext cx="7124728" cy="465754"/>
          </a:xfrm>
        </p:spPr>
        <p:txBody>
          <a:bodyPr>
            <a:normAutofit/>
          </a:bodyPr>
          <a:lstStyle/>
          <a:p>
            <a:r>
              <a:rPr lang="ru-RU" sz="1400" dirty="0" smtClean="0"/>
              <a:t>Но вдруг ! Что такое? Снег начинает таять… Видишь его становится меньше.</a:t>
            </a:r>
            <a:endParaRPr lang="ru-RU" sz="1400" dirty="0"/>
          </a:p>
        </p:txBody>
      </p:sp>
      <p:pic>
        <p:nvPicPr>
          <p:cNvPr id="2050" name="Picture 2" descr="F:\венса\20265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00174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20040"/>
            <a:ext cx="7124728" cy="394316"/>
          </a:xfrm>
        </p:spPr>
        <p:txBody>
          <a:bodyPr>
            <a:normAutofit/>
          </a:bodyPr>
          <a:lstStyle/>
          <a:p>
            <a:r>
              <a:rPr lang="ru-RU" sz="1400" dirty="0" smtClean="0"/>
              <a:t>Все ярче светит солнышко. Наступает весна</a:t>
            </a:r>
            <a:endParaRPr lang="ru-RU" sz="1400" dirty="0"/>
          </a:p>
        </p:txBody>
      </p:sp>
      <p:pic>
        <p:nvPicPr>
          <p:cNvPr id="3074" name="Picture 2" descr="F:\венса\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105" y="1609725"/>
            <a:ext cx="7233189" cy="484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20040"/>
            <a:ext cx="7124728" cy="394316"/>
          </a:xfrm>
        </p:spPr>
        <p:txBody>
          <a:bodyPr>
            <a:noAutofit/>
          </a:bodyPr>
          <a:lstStyle/>
          <a:p>
            <a:r>
              <a:rPr lang="ru-RU" sz="1200" dirty="0" smtClean="0"/>
              <a:t>Весной начинает сильней пригревать солнышко. И с каждым днем становится все теплее.</a:t>
            </a:r>
            <a:endParaRPr lang="ru-RU" sz="1200" dirty="0"/>
          </a:p>
        </p:txBody>
      </p:sp>
      <p:pic>
        <p:nvPicPr>
          <p:cNvPr id="4098" name="Picture 2" descr="F:\венса\germaniya-zima-fevral-les-vetki-solnce-luchi-svet-tropa-sne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71546"/>
            <a:ext cx="7239000" cy="49974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3290" cy="322878"/>
          </a:xfrm>
        </p:spPr>
        <p:txBody>
          <a:bodyPr>
            <a:normAutofit fontScale="90000"/>
          </a:bodyPr>
          <a:lstStyle/>
          <a:p>
            <a:r>
              <a:rPr lang="ru-RU" sz="1200" dirty="0" smtClean="0"/>
              <a:t>От тепла снег начинает таять. Растаявший снег превращается в воду, маленькие веселые ручейки , журчат на каждом шагу. </a:t>
            </a:r>
            <a:endParaRPr lang="ru-RU" sz="1200" dirty="0"/>
          </a:p>
        </p:txBody>
      </p:sp>
      <p:pic>
        <p:nvPicPr>
          <p:cNvPr id="5122" name="Picture 2" descr="F:\венса\wallpapers_764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286124"/>
            <a:ext cx="4286279" cy="32147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123" name="Picture 3" descr="F:\венса\lastsn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785794"/>
            <a:ext cx="4429131" cy="29409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F:\венса\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7358082" cy="5518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F:\венса\wallpapers_764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85728"/>
            <a:ext cx="5190230" cy="38930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171" name="Picture 3" descr="F:\венса\slide_1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1246" y="3000372"/>
            <a:ext cx="5328472" cy="3455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20040"/>
            <a:ext cx="6981852" cy="465754"/>
          </a:xfrm>
        </p:spPr>
        <p:txBody>
          <a:bodyPr>
            <a:normAutofit/>
          </a:bodyPr>
          <a:lstStyle/>
          <a:p>
            <a:r>
              <a:rPr lang="ru-RU" sz="1400" dirty="0" smtClean="0"/>
              <a:t>Детям нравится пускать весной </a:t>
            </a:r>
            <a:r>
              <a:rPr lang="ru-RU" sz="1400" dirty="0" err="1" smtClean="0"/>
              <a:t>караблик</a:t>
            </a:r>
            <a:endParaRPr lang="ru-RU" sz="1400" dirty="0"/>
          </a:p>
        </p:txBody>
      </p:sp>
      <p:pic>
        <p:nvPicPr>
          <p:cNvPr id="8194" name="Picture 2" descr="F:\венса\391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243" y="1609725"/>
            <a:ext cx="3065501" cy="21674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5" name="Picture 3" descr="F:\венса\802309_900-768x5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4000504"/>
            <a:ext cx="3336756" cy="22288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3290" cy="322878"/>
          </a:xfrm>
        </p:spPr>
        <p:txBody>
          <a:bodyPr>
            <a:normAutofit fontScale="90000"/>
          </a:bodyPr>
          <a:lstStyle/>
          <a:p>
            <a:r>
              <a:rPr lang="ru-RU" sz="1400" dirty="0" smtClean="0"/>
              <a:t>Весной природа оживает от зимнего сна! Появляются первая трава и цветы</a:t>
            </a:r>
            <a:endParaRPr lang="ru-RU" sz="1400" dirty="0"/>
          </a:p>
        </p:txBody>
      </p:sp>
      <p:pic>
        <p:nvPicPr>
          <p:cNvPr id="9218" name="Picture 2" descr="F:\венса\krokusy-butony-fioletovyy-10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00108"/>
            <a:ext cx="3459881" cy="2770339"/>
          </a:xfrm>
          <a:prstGeom prst="rect">
            <a:avLst/>
          </a:prstGeom>
          <a:noFill/>
        </p:spPr>
      </p:pic>
      <p:pic>
        <p:nvPicPr>
          <p:cNvPr id="9219" name="Picture 3" descr="F:\венса\3e700a3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355272"/>
            <a:ext cx="3643337" cy="3636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3290" cy="394316"/>
          </a:xfrm>
        </p:spPr>
        <p:txBody>
          <a:bodyPr>
            <a:normAutofit fontScale="90000"/>
          </a:bodyPr>
          <a:lstStyle/>
          <a:p>
            <a:r>
              <a:rPr lang="ru-RU" sz="1400" dirty="0" smtClean="0"/>
              <a:t>Эти цветы называются подснежники. Они появляются ранней весной, как только начинает таять снег</a:t>
            </a:r>
            <a:endParaRPr lang="ru-RU" sz="1400" dirty="0"/>
          </a:p>
        </p:txBody>
      </p:sp>
      <p:pic>
        <p:nvPicPr>
          <p:cNvPr id="10242" name="Picture 2" descr="F:\венса\article19407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000108"/>
            <a:ext cx="3571900" cy="2687323"/>
          </a:xfrm>
          <a:prstGeom prst="rect">
            <a:avLst/>
          </a:prstGeom>
          <a:noFill/>
        </p:spPr>
      </p:pic>
      <p:pic>
        <p:nvPicPr>
          <p:cNvPr id="10243" name="Picture 3" descr="F:\венса\motto.net.ua-918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643182"/>
            <a:ext cx="3429024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20040"/>
            <a:ext cx="7124728" cy="322878"/>
          </a:xfrm>
        </p:spPr>
        <p:txBody>
          <a:bodyPr>
            <a:normAutofit fontScale="90000"/>
          </a:bodyPr>
          <a:lstStyle/>
          <a:p>
            <a:r>
              <a:rPr lang="ru-RU" sz="1400" dirty="0" smtClean="0"/>
              <a:t>Весной просыпаются и деревья! Сначала на их ветках набухают почки…</a:t>
            </a:r>
            <a:endParaRPr lang="ru-RU" sz="1400" dirty="0"/>
          </a:p>
        </p:txBody>
      </p:sp>
      <p:pic>
        <p:nvPicPr>
          <p:cNvPr id="11266" name="Picture 2" descr="F:\венса\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608" y="1609725"/>
            <a:ext cx="6462184" cy="4846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320040"/>
            <a:ext cx="6910414" cy="322878"/>
          </a:xfrm>
        </p:spPr>
        <p:txBody>
          <a:bodyPr>
            <a:normAutofit fontScale="90000"/>
          </a:bodyPr>
          <a:lstStyle/>
          <a:p>
            <a:r>
              <a:rPr lang="ru-RU" sz="1200" dirty="0" smtClean="0"/>
              <a:t>Потом из почек распускаются первые листики… Сначала они совсем маленькие </a:t>
            </a:r>
            <a:endParaRPr lang="ru-RU" sz="1200" dirty="0"/>
          </a:p>
        </p:txBody>
      </p:sp>
      <p:pic>
        <p:nvPicPr>
          <p:cNvPr id="12290" name="Picture 2" descr="F:\венса\oboik.ru_613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928670"/>
            <a:ext cx="3767142" cy="25108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291" name="Picture 3" descr="F:\венса\vesna_vetka_pochki_listya_zelenye_22658_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000372"/>
            <a:ext cx="3138728" cy="33479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20040"/>
            <a:ext cx="7196166" cy="394316"/>
          </a:xfrm>
        </p:spPr>
        <p:txBody>
          <a:bodyPr>
            <a:normAutofit/>
          </a:bodyPr>
          <a:lstStyle/>
          <a:p>
            <a:r>
              <a:rPr lang="ru-RU" sz="1200" dirty="0" smtClean="0"/>
              <a:t>Но листики растут очень быстро, и скоро все деревья становятся зелеными и красивыми </a:t>
            </a:r>
            <a:endParaRPr lang="ru-RU" sz="1200" dirty="0"/>
          </a:p>
        </p:txBody>
      </p:sp>
      <p:pic>
        <p:nvPicPr>
          <p:cNvPr id="13314" name="Picture 2" descr="F:\венса\582da61983be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85860"/>
            <a:ext cx="7239000" cy="48763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3290" cy="465754"/>
          </a:xfrm>
        </p:spPr>
        <p:txBody>
          <a:bodyPr>
            <a:normAutofit/>
          </a:bodyPr>
          <a:lstStyle/>
          <a:p>
            <a:r>
              <a:rPr lang="ru-RU" sz="1200" dirty="0" smtClean="0"/>
              <a:t>Весной на многих деревьях  распускаются красивые цветы</a:t>
            </a:r>
            <a:endParaRPr lang="ru-RU" sz="1200" dirty="0"/>
          </a:p>
        </p:txBody>
      </p:sp>
      <p:pic>
        <p:nvPicPr>
          <p:cNvPr id="14338" name="Picture 2" descr="F:\венса\6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7429552" cy="52419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3290" cy="322878"/>
          </a:xfrm>
        </p:spPr>
        <p:txBody>
          <a:bodyPr>
            <a:normAutofit/>
          </a:bodyPr>
          <a:lstStyle/>
          <a:p>
            <a:r>
              <a:rPr lang="ru-RU" sz="1200" dirty="0" smtClean="0"/>
              <a:t>Весной у людей много работы в садах, полях, и огородах .</a:t>
            </a:r>
            <a:endParaRPr lang="ru-RU" sz="1200" dirty="0"/>
          </a:p>
        </p:txBody>
      </p:sp>
      <p:pic>
        <p:nvPicPr>
          <p:cNvPr id="15362" name="Picture 2" descr="F:\венса\Plotnyj-grafik-rabot-v-sadu-vesno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17027"/>
            <a:ext cx="7239000" cy="48320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3290" cy="394316"/>
          </a:xfrm>
        </p:spPr>
        <p:txBody>
          <a:bodyPr>
            <a:normAutofit/>
          </a:bodyPr>
          <a:lstStyle/>
          <a:p>
            <a:r>
              <a:rPr lang="ru-RU" sz="1200" dirty="0" smtClean="0"/>
              <a:t>Нужно успеть посеять семена, посадить овощи и ягоды.</a:t>
            </a:r>
            <a:endParaRPr lang="ru-RU" sz="1200" dirty="0"/>
          </a:p>
        </p:txBody>
      </p:sp>
      <p:pic>
        <p:nvPicPr>
          <p:cNvPr id="16386" name="Picture 2" descr="F:\венса\1509197466_2004ca613747dc756e7c34434b9b8b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928670"/>
            <a:ext cx="3571900" cy="2377546"/>
          </a:xfrm>
          <a:prstGeom prst="rect">
            <a:avLst/>
          </a:prstGeom>
          <a:noFill/>
        </p:spPr>
      </p:pic>
      <p:pic>
        <p:nvPicPr>
          <p:cNvPr id="16387" name="Picture 3" descr="F:\венса\Organic-Gardening-Suppli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571876"/>
            <a:ext cx="4236912" cy="25797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320040"/>
            <a:ext cx="6910414" cy="394316"/>
          </a:xfrm>
        </p:spPr>
        <p:txBody>
          <a:bodyPr>
            <a:normAutofit/>
          </a:bodyPr>
          <a:lstStyle/>
          <a:p>
            <a:r>
              <a:rPr lang="ru-RU" sz="1200" dirty="0" smtClean="0"/>
              <a:t>……………Привести в порядок деревья</a:t>
            </a:r>
            <a:endParaRPr lang="ru-RU" sz="1200" dirty="0"/>
          </a:p>
        </p:txBody>
      </p:sp>
      <p:pic>
        <p:nvPicPr>
          <p:cNvPr id="17410" name="Picture 2" descr="F:\венса\derevo170515.jpg__500x0_q85_subsampling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3571900" cy="2378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1" name="Picture 3" descr="F:\венса\584aef5fff32c1cabace9b4f872e79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571876"/>
            <a:ext cx="4206880" cy="24476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320040"/>
            <a:ext cx="6910414" cy="251440"/>
          </a:xfrm>
        </p:spPr>
        <p:txBody>
          <a:bodyPr>
            <a:normAutofit/>
          </a:bodyPr>
          <a:lstStyle/>
          <a:p>
            <a:r>
              <a:rPr lang="ru-RU" sz="1200" dirty="0" smtClean="0"/>
              <a:t>                                         Как  хорошо  весной !!!!!!!!!!!!</a:t>
            </a:r>
            <a:endParaRPr lang="ru-RU" sz="1200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10" y="857232"/>
            <a:ext cx="6562179" cy="5599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61</TotalTime>
  <Words>181</Words>
  <Application>Microsoft Office PowerPoint</Application>
  <PresentationFormat>Экран (4:3)</PresentationFormat>
  <Paragraphs>18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Изящная</vt:lpstr>
      <vt:lpstr>весна</vt:lpstr>
      <vt:lpstr>Слайд 2</vt:lpstr>
      <vt:lpstr>                            Еще недавно все вокруг было белым бело</vt:lpstr>
      <vt:lpstr>Но вдруг ! Что такое? Снег начинает таять… Видишь его становится меньше.</vt:lpstr>
      <vt:lpstr>Все ярче светит солнышко. Наступает весна</vt:lpstr>
      <vt:lpstr>Весной начинает сильней пригревать солнышко. И с каждым днем становится все теплее.</vt:lpstr>
      <vt:lpstr>От тепла снег начинает таять. Растаявший снег превращается в воду, маленькие веселые ручейки , журчат на каждом шагу. </vt:lpstr>
      <vt:lpstr>Слайд 8</vt:lpstr>
      <vt:lpstr>Слайд 9</vt:lpstr>
      <vt:lpstr>Детям нравится пускать весной караблик</vt:lpstr>
      <vt:lpstr>Весной природа оживает от зимнего сна! Появляются первая трава и цветы</vt:lpstr>
      <vt:lpstr>Эти цветы называются подснежники. Они появляются ранней весной, как только начинает таять снег</vt:lpstr>
      <vt:lpstr>Весной просыпаются и деревья! Сначала на их ветках набухают почки…</vt:lpstr>
      <vt:lpstr>Потом из почек распускаются первые листики… Сначала они совсем маленькие </vt:lpstr>
      <vt:lpstr>Но листики растут очень быстро, и скоро все деревья становятся зелеными и красивыми </vt:lpstr>
      <vt:lpstr>Весной на многих деревьях  распускаются красивые цветы</vt:lpstr>
      <vt:lpstr>Весной у людей много работы в садах, полях, и огородах .</vt:lpstr>
      <vt:lpstr>Нужно успеть посеять семена, посадить овощи и ягоды.</vt:lpstr>
      <vt:lpstr>……………Привести в порядок деревья</vt:lpstr>
      <vt:lpstr>                                         Как  хорошо  весной !!!!!!!!!!!!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весна</dc:title>
  <dc:creator>Admin</dc:creator>
  <cp:lastModifiedBy>Admin</cp:lastModifiedBy>
  <cp:revision>7</cp:revision>
  <dcterms:created xsi:type="dcterms:W3CDTF">2018-03-29T18:30:25Z</dcterms:created>
  <dcterms:modified xsi:type="dcterms:W3CDTF">2018-03-29T19:31:48Z</dcterms:modified>
</cp:coreProperties>
</file>