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39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58D1E965-85CC-4887-BBEE-F5233E6CF553}" type="datetimeFigureOut">
              <a:rPr lang="ru-RU" smtClean="0"/>
              <a:t>22.01.2017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9C81C733-A007-4038-8E93-9024329176E5}"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8D1E965-85CC-4887-BBEE-F5233E6CF553}" type="datetimeFigureOut">
              <a:rPr lang="ru-RU" smtClean="0"/>
              <a:t>22.01.2017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81C733-A007-4038-8E93-9024329176E5}"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58D1E965-85CC-4887-BBEE-F5233E6CF553}" type="datetimeFigureOut">
              <a:rPr lang="ru-RU" smtClean="0"/>
              <a:t>22.01.2017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81C733-A007-4038-8E93-9024329176E5}"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58D1E965-85CC-4887-BBEE-F5233E6CF553}" type="datetimeFigureOut">
              <a:rPr lang="ru-RU" smtClean="0"/>
              <a:t>22.01.2017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81C733-A007-4038-8E93-9024329176E5}"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58D1E965-85CC-4887-BBEE-F5233E6CF553}" type="datetimeFigureOut">
              <a:rPr lang="ru-RU" smtClean="0"/>
              <a:t>22.01.2017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C81C733-A007-4038-8E93-9024329176E5}"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58D1E965-85CC-4887-BBEE-F5233E6CF553}" type="datetimeFigureOut">
              <a:rPr lang="ru-RU" smtClean="0"/>
              <a:t>22.01.2017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C81C733-A007-4038-8E93-9024329176E5}"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D1E965-85CC-4887-BBEE-F5233E6CF553}" type="datetimeFigureOut">
              <a:rPr lang="ru-RU" smtClean="0"/>
              <a:t>22.01.2017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C81C733-A007-4038-8E93-9024329176E5}"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58D1E965-85CC-4887-BBEE-F5233E6CF553}" type="datetimeFigureOut">
              <a:rPr lang="ru-RU" smtClean="0"/>
              <a:t>22.01.2017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C81C733-A007-4038-8E93-9024329176E5}"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58D1E965-85CC-4887-BBEE-F5233E6CF553}" type="datetimeFigureOut">
              <a:rPr lang="ru-RU" smtClean="0"/>
              <a:t>22.01.2017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9C81C733-A007-4038-8E93-9024329176E5}"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8D1E965-85CC-4887-BBEE-F5233E6CF553}" type="datetimeFigureOut">
              <a:rPr lang="ru-RU" smtClean="0"/>
              <a:t>22.01.2017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81C733-A007-4038-8E93-9024329176E5}"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58D1E965-85CC-4887-BBEE-F5233E6CF553}" type="datetimeFigureOut">
              <a:rPr lang="ru-RU" smtClean="0"/>
              <a:t>22.01.2017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C81C733-A007-4038-8E93-9024329176E5}"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8D1E965-85CC-4887-BBEE-F5233E6CF553}" type="datetimeFigureOut">
              <a:rPr lang="ru-RU" smtClean="0"/>
              <a:t>22.01.2017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C81C733-A007-4038-8E93-9024329176E5}"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ru-RU" sz="5400" dirty="0" smtClean="0"/>
              <a:t>Мастер-класс для педагогов!</a:t>
            </a:r>
            <a:endParaRPr lang="ru-RU" sz="5400" dirty="0"/>
          </a:p>
        </p:txBody>
      </p:sp>
      <p:sp>
        <p:nvSpPr>
          <p:cNvPr id="3" name="Подзаголовок 2"/>
          <p:cNvSpPr>
            <a:spLocks noGrp="1"/>
          </p:cNvSpPr>
          <p:nvPr>
            <p:ph type="subTitle" idx="1"/>
          </p:nvPr>
        </p:nvSpPr>
        <p:spPr/>
        <p:txBody>
          <a:bodyPr>
            <a:normAutofit/>
          </a:bodyPr>
          <a:lstStyle/>
          <a:p>
            <a:r>
              <a:rPr lang="ru-RU" b="1" i="1" dirty="0" smtClean="0"/>
              <a:t>Нетрадиционное родительское собрание!!!</a:t>
            </a:r>
          </a:p>
          <a:p>
            <a:r>
              <a:rPr lang="ru-RU" b="1" i="1" dirty="0" smtClean="0"/>
              <a:t>ТЕМА: </a:t>
            </a:r>
            <a:r>
              <a:rPr lang="ru-RU" b="1" i="1" dirty="0" smtClean="0"/>
              <a:t>«</a:t>
            </a:r>
            <a:r>
              <a:rPr lang="ru-RU" b="1" i="1" dirty="0" smtClean="0"/>
              <a:t>Технология педагогического общения с родителями</a:t>
            </a:r>
            <a:r>
              <a:rPr lang="ru-RU" b="1" i="1" dirty="0" smtClean="0"/>
              <a:t>»</a:t>
            </a:r>
            <a:endParaRPr lang="ru-RU" b="1" i="1" dirty="0"/>
          </a:p>
        </p:txBody>
      </p:sp>
    </p:spTree>
    <p:extLst>
      <p:ext uri="{BB962C8B-B14F-4D97-AF65-F5344CB8AC3E}">
        <p14:creationId xmlns:p14="http://schemas.microsoft.com/office/powerpoint/2010/main" val="7685630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404664"/>
            <a:ext cx="7772400" cy="6120681"/>
          </a:xfrm>
        </p:spPr>
        <p:txBody>
          <a:bodyPr/>
          <a:lstStyle/>
          <a:p>
            <a:r>
              <a:rPr lang="ru-RU" b="1" i="1" dirty="0" smtClean="0"/>
              <a:t>Цель</a:t>
            </a:r>
            <a:r>
              <a:rPr lang="ru-RU" dirty="0" smtClean="0"/>
              <a:t>:</a:t>
            </a:r>
            <a:r>
              <a:rPr lang="ru-RU" sz="2800" dirty="0" smtClean="0">
                <a:solidFill>
                  <a:schemeClr val="tx2"/>
                </a:solidFill>
              </a:rPr>
              <a:t> познакомить родителей с нетрадиционной техникой рисования- ладошками, рисования ватными полочками, рисования пальцем, рисование методом тычка, набрызг, пластинография.</a:t>
            </a:r>
            <a:endParaRPr lang="ru-RU" sz="2800" dirty="0">
              <a:solidFill>
                <a:schemeClr val="tx2"/>
              </a:solidFill>
            </a:endParaRPr>
          </a:p>
        </p:txBody>
      </p:sp>
    </p:spTree>
    <p:extLst>
      <p:ext uri="{BB962C8B-B14F-4D97-AF65-F5344CB8AC3E}">
        <p14:creationId xmlns:p14="http://schemas.microsoft.com/office/powerpoint/2010/main" val="238239734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b="1" i="1" dirty="0" smtClean="0"/>
              <a:t>Задачи:</a:t>
            </a:r>
            <a:endParaRPr lang="ru-RU" b="1" i="1" dirty="0"/>
          </a:p>
        </p:txBody>
      </p:sp>
      <p:sp>
        <p:nvSpPr>
          <p:cNvPr id="3" name="Подзаголовок 2"/>
          <p:cNvSpPr>
            <a:spLocks noGrp="1"/>
          </p:cNvSpPr>
          <p:nvPr>
            <p:ph type="subTitle" idx="1"/>
          </p:nvPr>
        </p:nvSpPr>
        <p:spPr/>
        <p:txBody>
          <a:bodyPr>
            <a:noAutofit/>
          </a:bodyPr>
          <a:lstStyle/>
          <a:p>
            <a:r>
              <a:rPr lang="ru-RU" sz="2000" b="1" i="1" dirty="0" smtClean="0">
                <a:solidFill>
                  <a:schemeClr val="tx2"/>
                </a:solidFill>
              </a:rPr>
              <a:t>1.Побуждать использовать нетрадиционные техники рисования для развития детского творчества.</a:t>
            </a:r>
          </a:p>
          <a:p>
            <a:r>
              <a:rPr lang="ru-RU" sz="2000" b="1" i="1" dirty="0" smtClean="0">
                <a:solidFill>
                  <a:schemeClr val="tx2"/>
                </a:solidFill>
              </a:rPr>
              <a:t>2.Способствовать развитию интереса к художественно-эстетической деятельности.</a:t>
            </a:r>
          </a:p>
          <a:p>
            <a:r>
              <a:rPr lang="ru-RU" sz="2000" b="1" i="1" dirty="0" smtClean="0">
                <a:solidFill>
                  <a:schemeClr val="tx2"/>
                </a:solidFill>
              </a:rPr>
              <a:t>3.Укреплять сотрудничество между родителями и педагогом.</a:t>
            </a:r>
          </a:p>
          <a:p>
            <a:r>
              <a:rPr lang="ru-RU" sz="2000" b="1" i="1" dirty="0" smtClean="0">
                <a:solidFill>
                  <a:schemeClr val="tx2"/>
                </a:solidFill>
              </a:rPr>
              <a:t>4.Формировать положительные эмоции, настрой на дальнейшую работу.</a:t>
            </a:r>
            <a:endParaRPr lang="ru-RU" sz="2000" b="1" i="1" dirty="0">
              <a:solidFill>
                <a:schemeClr val="tx2"/>
              </a:solidFill>
            </a:endParaRPr>
          </a:p>
        </p:txBody>
      </p:sp>
    </p:spTree>
    <p:extLst>
      <p:ext uri="{BB962C8B-B14F-4D97-AF65-F5344CB8AC3E}">
        <p14:creationId xmlns:p14="http://schemas.microsoft.com/office/powerpoint/2010/main" val="30527506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Форма проведения-</a:t>
            </a:r>
            <a:r>
              <a:rPr lang="ru-RU" sz="4000" b="1" i="1" dirty="0" smtClean="0"/>
              <a:t>Мастер-класс!!!</a:t>
            </a:r>
            <a:endParaRPr lang="ru-RU" sz="4000" b="1" i="1" dirty="0"/>
          </a:p>
        </p:txBody>
      </p:sp>
    </p:spTree>
    <p:extLst>
      <p:ext uri="{BB962C8B-B14F-4D97-AF65-F5344CB8AC3E}">
        <p14:creationId xmlns:p14="http://schemas.microsoft.com/office/powerpoint/2010/main" val="15059342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4632" cy="1802631"/>
          </a:xfrm>
        </p:spPr>
        <p:txBody>
          <a:bodyPr>
            <a:normAutofit fontScale="90000"/>
          </a:bodyPr>
          <a:lstStyle/>
          <a:p>
            <a:r>
              <a:rPr lang="ru-RU" sz="3600" b="1" dirty="0" smtClean="0"/>
              <a:t>Предварительная работа:</a:t>
            </a:r>
            <a:br>
              <a:rPr lang="ru-RU" sz="3600" b="1" dirty="0" smtClean="0"/>
            </a:br>
            <a:r>
              <a:rPr lang="ru-RU" sz="3600" dirty="0" smtClean="0"/>
              <a:t>1.</a:t>
            </a:r>
            <a:r>
              <a:rPr lang="ru-RU" sz="3200" dirty="0" smtClean="0"/>
              <a:t>Организовать выставку детских работ.</a:t>
            </a:r>
            <a:br>
              <a:rPr lang="ru-RU" sz="3200" dirty="0" smtClean="0"/>
            </a:br>
            <a:r>
              <a:rPr lang="ru-RU" sz="3200" dirty="0" smtClean="0"/>
              <a:t>2. Изучить научно-методическую литературу по теме.</a:t>
            </a:r>
            <a:endParaRPr lang="ru-RU" sz="3600" dirty="0"/>
          </a:p>
        </p:txBody>
      </p:sp>
    </p:spTree>
    <p:extLst>
      <p:ext uri="{BB962C8B-B14F-4D97-AF65-F5344CB8AC3E}">
        <p14:creationId xmlns:p14="http://schemas.microsoft.com/office/powerpoint/2010/main" val="12789089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412776"/>
            <a:ext cx="7772400" cy="3198217"/>
          </a:xfrm>
        </p:spPr>
        <p:txBody>
          <a:bodyPr>
            <a:normAutofit fontScale="90000"/>
          </a:bodyPr>
          <a:lstStyle/>
          <a:p>
            <a:r>
              <a:rPr lang="ru-RU" sz="4000" b="1" i="1" dirty="0" smtClean="0"/>
              <a:t>Термин «нетрадиционный» (от лат.</a:t>
            </a:r>
            <a:r>
              <a:rPr lang="en-US" sz="4000" b="1" i="1" dirty="0" smtClean="0"/>
              <a:t> </a:t>
            </a:r>
            <a:r>
              <a:rPr lang="en-US" sz="4000" b="1" i="1" dirty="0" err="1" smtClean="0"/>
              <a:t>Traditio</a:t>
            </a:r>
            <a:r>
              <a:rPr lang="ru-RU" sz="4000" b="1" i="1" dirty="0" smtClean="0"/>
              <a:t>- привычный) подразумевает использование материалов, инструментов, способов рисования, которые не являются общепринятыми.</a:t>
            </a:r>
            <a:endParaRPr lang="ru-RU" sz="4000" b="1" i="1" dirty="0"/>
          </a:p>
        </p:txBody>
      </p:sp>
    </p:spTree>
    <p:extLst>
      <p:ext uri="{BB962C8B-B14F-4D97-AF65-F5344CB8AC3E}">
        <p14:creationId xmlns:p14="http://schemas.microsoft.com/office/powerpoint/2010/main" val="25796607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620689"/>
            <a:ext cx="7772400" cy="4320480"/>
          </a:xfrm>
        </p:spPr>
        <p:txBody>
          <a:bodyPr>
            <a:normAutofit fontScale="90000"/>
          </a:bodyPr>
          <a:lstStyle/>
          <a:p>
            <a:r>
              <a:rPr lang="ru-RU" dirty="0" smtClean="0"/>
              <a:t>Методы и приемы нетрадиционного рисования:</a:t>
            </a:r>
            <a:br>
              <a:rPr lang="ru-RU" dirty="0" smtClean="0"/>
            </a:br>
            <a:r>
              <a:rPr lang="ru-RU" u="sng" dirty="0" smtClean="0"/>
              <a:t>1. </a:t>
            </a:r>
            <a:r>
              <a:rPr lang="ru-RU" sz="3600" u="sng" dirty="0" smtClean="0"/>
              <a:t>Рисование ладошкой- </a:t>
            </a:r>
            <a:r>
              <a:rPr lang="ru-RU" sz="3200" dirty="0" smtClean="0"/>
              <a:t>это способ получения изображения: ребенок опускает в гуашь ладошку (всю кисть) или окрашивает ее с помощью кисточки и делает отпечаток на бумаге. Рисуют и правой и левой руками, окрашенными разными цветами.</a:t>
            </a:r>
            <a:endParaRPr lang="ru-RU" sz="3600" dirty="0"/>
          </a:p>
        </p:txBody>
      </p:sp>
    </p:spTree>
    <p:extLst>
      <p:ext uri="{BB962C8B-B14F-4D97-AF65-F5344CB8AC3E}">
        <p14:creationId xmlns:p14="http://schemas.microsoft.com/office/powerpoint/2010/main" val="307795641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196752"/>
            <a:ext cx="7772400" cy="4104455"/>
          </a:xfrm>
        </p:spPr>
        <p:txBody>
          <a:bodyPr/>
          <a:lstStyle/>
          <a:p>
            <a:r>
              <a:rPr lang="ru-RU" u="sng" dirty="0" smtClean="0"/>
              <a:t>2.Рисование пальцем- </a:t>
            </a:r>
            <a:r>
              <a:rPr lang="ru-RU" sz="3600" dirty="0" smtClean="0"/>
              <a:t>ребенок опускает в гуашь пальчик и наносит точки, пятнышки на бумагу. На каждый пальчик набирается краска разного </a:t>
            </a:r>
            <a:r>
              <a:rPr lang="ru-RU" sz="3600" dirty="0" err="1" smtClean="0"/>
              <a:t>цаета</a:t>
            </a:r>
            <a:r>
              <a:rPr lang="ru-RU" sz="3600" dirty="0" smtClean="0"/>
              <a:t>.</a:t>
            </a:r>
            <a:endParaRPr lang="ru-RU" u="sng" dirty="0"/>
          </a:p>
        </p:txBody>
      </p:sp>
    </p:spTree>
    <p:extLst>
      <p:ext uri="{BB962C8B-B14F-4D97-AF65-F5344CB8AC3E}">
        <p14:creationId xmlns:p14="http://schemas.microsoft.com/office/powerpoint/2010/main" val="141599612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404664"/>
            <a:ext cx="7772400" cy="5400599"/>
          </a:xfrm>
        </p:spPr>
        <p:txBody>
          <a:bodyPr/>
          <a:lstStyle/>
          <a:p>
            <a:r>
              <a:rPr lang="ru-RU" u="sng" dirty="0" smtClean="0"/>
              <a:t>3.Рисование отпечатками листьев-</a:t>
            </a:r>
            <a:r>
              <a:rPr lang="ru-RU" dirty="0" smtClean="0"/>
              <a:t> </a:t>
            </a:r>
            <a:r>
              <a:rPr lang="ru-RU" sz="3600" dirty="0" smtClean="0"/>
              <a:t>ребенок покрывает листок дерева красками разных цветов, затем прикладывают его к бумаге окрашенной стороной для получения отпечатка. Каждый раз берется новый </a:t>
            </a:r>
            <a:r>
              <a:rPr lang="ru-RU" sz="3600" dirty="0" err="1" smtClean="0"/>
              <a:t>листрок</a:t>
            </a:r>
            <a:r>
              <a:rPr lang="ru-RU" sz="3600" dirty="0" smtClean="0"/>
              <a:t>.</a:t>
            </a:r>
            <a:endParaRPr lang="ru-RU" u="sng" dirty="0"/>
          </a:p>
        </p:txBody>
      </p:sp>
    </p:spTree>
    <p:extLst>
      <p:ext uri="{BB962C8B-B14F-4D97-AF65-F5344CB8AC3E}">
        <p14:creationId xmlns:p14="http://schemas.microsoft.com/office/powerpoint/2010/main" val="36034278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764704"/>
            <a:ext cx="7772400" cy="5040559"/>
          </a:xfrm>
        </p:spPr>
        <p:txBody>
          <a:bodyPr>
            <a:normAutofit fontScale="90000"/>
          </a:bodyPr>
          <a:lstStyle/>
          <a:p>
            <a:r>
              <a:rPr lang="ru-RU" u="sng" dirty="0" smtClean="0"/>
              <a:t>4.Монотипия-</a:t>
            </a:r>
            <a:r>
              <a:rPr lang="ru-RU" dirty="0" smtClean="0"/>
              <a:t> </a:t>
            </a:r>
            <a:r>
              <a:rPr lang="ru-RU" sz="3600" dirty="0" smtClean="0"/>
              <a:t>ребенок складывает листок бумаги вдвое и на одной его половине рисует половину изображаемого предмета (предметы выбираются симметричные). После рисования каждой части предмета, пока не высохла краска, лист снова складывается пополам для получения отпечатка. Затем изображение можно украсить, также складывая лист после рисования нескольких украшений.</a:t>
            </a:r>
            <a:endParaRPr lang="ru-RU" dirty="0"/>
          </a:p>
        </p:txBody>
      </p:sp>
    </p:spTree>
    <p:extLst>
      <p:ext uri="{BB962C8B-B14F-4D97-AF65-F5344CB8AC3E}">
        <p14:creationId xmlns:p14="http://schemas.microsoft.com/office/powerpoint/2010/main" val="8675872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908720"/>
            <a:ext cx="7772400" cy="4896544"/>
          </a:xfrm>
        </p:spPr>
        <p:txBody>
          <a:bodyPr/>
          <a:lstStyle/>
          <a:p>
            <a:r>
              <a:rPr lang="ru-RU" u="sng" dirty="0" smtClean="0"/>
              <a:t>5.Рисование методом тычка- </a:t>
            </a:r>
            <a:r>
              <a:rPr lang="ru-RU" sz="3600" dirty="0" smtClean="0"/>
              <a:t>для этого метода достаточно взять любой подходящий предмет, например ватную палочку. Опускаем ватную палочку в краску и точным движением сверху вниз делаем тычки по альбомному листу. </a:t>
            </a:r>
            <a:endParaRPr lang="ru-RU" u="sng" dirty="0"/>
          </a:p>
        </p:txBody>
      </p:sp>
    </p:spTree>
    <p:extLst>
      <p:ext uri="{BB962C8B-B14F-4D97-AF65-F5344CB8AC3E}">
        <p14:creationId xmlns:p14="http://schemas.microsoft.com/office/powerpoint/2010/main" val="37373137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56792"/>
            <a:ext cx="7772400" cy="4824536"/>
          </a:xfrm>
        </p:spPr>
        <p:txBody>
          <a:bodyPr>
            <a:normAutofit fontScale="90000"/>
          </a:bodyPr>
          <a:lstStyle/>
          <a:p>
            <a:r>
              <a:rPr lang="ru-RU" u="sng" dirty="0" smtClean="0"/>
              <a:t>6.Кляксография- </a:t>
            </a:r>
            <a:r>
              <a:rPr lang="ru-RU" sz="3600" dirty="0" smtClean="0"/>
              <a:t>на основе этой техники рисования лежит обычная клякса. В процессе рисования сначала получают спонтанные изображения. Затем ребенок дорисовывает детали, чтобы придать законченность и сходство с реальным образом. Оказывается, клякса может быть и способом рисования, за который никто не будет ругать, а наоборот, еще и похвалят.</a:t>
            </a:r>
            <a:endParaRPr lang="ru-RU" u="sng" dirty="0"/>
          </a:p>
        </p:txBody>
      </p:sp>
    </p:spTree>
    <p:extLst>
      <p:ext uri="{BB962C8B-B14F-4D97-AF65-F5344CB8AC3E}">
        <p14:creationId xmlns:p14="http://schemas.microsoft.com/office/powerpoint/2010/main" val="5017345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908720"/>
            <a:ext cx="7772400" cy="4968551"/>
          </a:xfrm>
        </p:spPr>
        <p:txBody>
          <a:bodyPr/>
          <a:lstStyle/>
          <a:p>
            <a:r>
              <a:rPr lang="ru-RU" u="sng" dirty="0" smtClean="0"/>
              <a:t>7.Набрызг- </a:t>
            </a:r>
            <a:r>
              <a:rPr lang="ru-RU" sz="3600" dirty="0" smtClean="0"/>
              <a:t>ребенок набирает краску на зубную щетку и ударяет ею о картон, который держит над бумагой. Краска разбрызгивается на бумагу.</a:t>
            </a:r>
            <a:endParaRPr lang="ru-RU" u="sng" dirty="0"/>
          </a:p>
        </p:txBody>
      </p:sp>
    </p:spTree>
    <p:extLst>
      <p:ext uri="{BB962C8B-B14F-4D97-AF65-F5344CB8AC3E}">
        <p14:creationId xmlns:p14="http://schemas.microsoft.com/office/powerpoint/2010/main" val="60984067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48680"/>
            <a:ext cx="7772400" cy="5328591"/>
          </a:xfrm>
        </p:spPr>
        <p:txBody>
          <a:bodyPr>
            <a:normAutofit/>
          </a:bodyPr>
          <a:lstStyle/>
          <a:p>
            <a:r>
              <a:rPr lang="ru-RU" sz="3600" dirty="0" smtClean="0"/>
              <a:t>Ребенок живет в своем мире. Этот мир красочный, эмоциональный,  интересный. Ребенок стремится узнавать что-то новое. Как говорил: В. А. Сухомлинский.</a:t>
            </a:r>
            <a:endParaRPr lang="ru-RU" sz="3600" dirty="0"/>
          </a:p>
        </p:txBody>
      </p:sp>
    </p:spTree>
    <p:extLst>
      <p:ext uri="{BB962C8B-B14F-4D97-AF65-F5344CB8AC3E}">
        <p14:creationId xmlns:p14="http://schemas.microsoft.com/office/powerpoint/2010/main" val="16721094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Спасибо за внимание!!!</a:t>
            </a:r>
            <a:endParaRPr lang="ru-RU" dirty="0"/>
          </a:p>
        </p:txBody>
      </p:sp>
    </p:spTree>
    <p:extLst>
      <p:ext uri="{BB962C8B-B14F-4D97-AF65-F5344CB8AC3E}">
        <p14:creationId xmlns:p14="http://schemas.microsoft.com/office/powerpoint/2010/main" val="23617684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86</TotalTime>
  <Words>361</Words>
  <Application>Microsoft Office PowerPoint</Application>
  <PresentationFormat>Экран (4:3)</PresentationFormat>
  <Paragraphs>21</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Поток</vt:lpstr>
      <vt:lpstr>Мастер-класс для педагогов!</vt:lpstr>
      <vt:lpstr>Цель: познакомить родителей с нетрадиционной техникой рисования- ладошками, рисования ватными полочками, рисования пальцем, рисование методом тычка, набрызг, пластинография.</vt:lpstr>
      <vt:lpstr>Задачи:</vt:lpstr>
      <vt:lpstr>Форма проведения-Мастер-класс!!!</vt:lpstr>
      <vt:lpstr>Предварительная работа: 1.Организовать выставку детских работ. 2. Изучить научно-методическую литературу по теме.</vt:lpstr>
      <vt:lpstr>Термин «нетрадиционный» (от лат. Traditio- привычный) подразумевает использование материалов, инструментов, способов рисования, которые не являются общепринятыми.</vt:lpstr>
      <vt:lpstr>Методы и приемы нетрадиционного рисования: 1. Рисование ладошкой- это способ получения изображения: ребенок опускает в гуашь ладошку (всю кисть) или окрашивает ее с помощью кисточки и делает отпечаток на бумаге. Рисуют и правой и левой руками, окрашенными разными цветами.</vt:lpstr>
      <vt:lpstr>2.Рисование пальцем- ребенок опускает в гуашь пальчик и наносит точки, пятнышки на бумагу. На каждый пальчик набирается краска разного цаета.</vt:lpstr>
      <vt:lpstr>3.Рисование отпечатками листьев- ребенок покрывает листок дерева красками разных цветов, затем прикладывают его к бумаге окрашенной стороной для получения отпечатка. Каждый раз берется новый листрок.</vt:lpstr>
      <vt:lpstr>4.Монотипия- ребенок складывает листок бумаги вдвое и на одной его половине рисует половину изображаемого предмета (предметы выбираются симметричные). После рисования каждой части предмета, пока не высохла краска, лист снова складывается пополам для получения отпечатка. Затем изображение можно украсить, также складывая лист после рисования нескольких украшений.</vt:lpstr>
      <vt:lpstr>5.Рисование методом тычка- для этого метода достаточно взять любой подходящий предмет, например ватную палочку. Опускаем ватную палочку в краску и точным движением сверху вниз делаем тычки по альбомному листу. </vt:lpstr>
      <vt:lpstr>6.Кляксография- на основе этой техники рисования лежит обычная клякса. В процессе рисования сначала получают спонтанные изображения. Затем ребенок дорисовывает детали, чтобы придать законченность и сходство с реальным образом. Оказывается, клякса может быть и способом рисования, за который никто не будет ругать, а наоборот, еще и похвалят.</vt:lpstr>
      <vt:lpstr>7.Набрызг- ребенок набирает краску на зубную щетку и ударяет ею о картон, который держит над бумагой. Краска разбрызгивается на бумагу.</vt:lpstr>
      <vt:lpstr>Ребенок живет в своем мире. Этот мир красочный, эмоциональный,  интересный. Ребенок стремится узнавать что-то новое. Как говорил: В. А. Сухомлинский.</vt:lpstr>
      <vt:lpstr>Спасибо за внимание!!!</vt:lpstr>
    </vt:vector>
  </TitlesOfParts>
  <Company>Krokoz™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Мастер-класс для педагогов!</dc:title>
  <dc:creator>фыв</dc:creator>
  <cp:lastModifiedBy>фыв</cp:lastModifiedBy>
  <cp:revision>10</cp:revision>
  <dcterms:created xsi:type="dcterms:W3CDTF">2017-01-21T11:06:54Z</dcterms:created>
  <dcterms:modified xsi:type="dcterms:W3CDTF">2017-01-22T09:53:49Z</dcterms:modified>
</cp:coreProperties>
</file>