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794" y="-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B4C71EC6-210F-42DE-9C53-41977AD35B3D}" type="datetimeFigureOut">
              <a:rPr lang="ru-RU" smtClean="0"/>
              <a:pPr/>
              <a:t>19.06.2020</a:t>
            </a:fld>
            <a:endParaRPr lang="ru-RU" dirty="0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19.06.2020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19.06.2020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19.06.2020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19.06.2020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19.06.2020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19.06.2020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19.06.2020</a:t>
            </a:fld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19.06.2020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19.06.2020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19.06.2020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19.06.2020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131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3563888" y="116632"/>
            <a:ext cx="547260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 Antiqua" panose="02040602050305030304" pitchFamily="18" charset="0"/>
              </a:rPr>
              <a:t>Подготовила учитель географии ГКОУКК школы- интерната ст.Костромской                   Мухина О.А.</a:t>
            </a:r>
            <a:endParaRPr lang="ru-RU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9512" y="4509120"/>
            <a:ext cx="88569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anose="030F0702030302020204" pitchFamily="66" charset="0"/>
              </a:rPr>
              <a:t>Достопримечательности Краснодарского края</a:t>
            </a:r>
            <a:r>
              <a:rPr lang="ru-RU" sz="600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r>
              <a:rPr lang="ru-RU" sz="600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endParaRPr lang="ru-RU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914626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23528" y="4656331"/>
            <a:ext cx="741682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800" dirty="0" smtClean="0"/>
              <a:t>Аврора</a:t>
            </a:r>
            <a:endParaRPr lang="ru-RU" sz="8800" dirty="0"/>
          </a:p>
        </p:txBody>
      </p:sp>
      <p:pic>
        <p:nvPicPr>
          <p:cNvPr id="2050" name="Picture 2" descr="C:\Users\serg\Desktop\настя\Новая папка\oboi_dlya_rabochego_stola_mir__2100061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419872" y="116632"/>
            <a:ext cx="545435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 Antiqua" panose="02040602050305030304" pitchFamily="18" charset="0"/>
              </a:rPr>
              <a:t>В самой высокой точке города Краснодара стоит величественное здание лучшего кубанского кинотеатра, а рядом - олицетворение богини утренней зари, статуя «Авроры» давшая название кинотеатру. Скульптура изготовлена группой краснодарских художников в качестве подарка горожанам к 50-летию Советской власти. Авторы памятника - скульптор Иван Шмагун и архитектор Евгений Лашук, лучшие мастера Кубани. Чеканил скульптуру А. Моров. Торжественное открытие памятника состоялось 7 мая 1967 года. </a:t>
            </a:r>
          </a:p>
        </p:txBody>
      </p:sp>
    </p:spTree>
    <p:extLst>
      <p:ext uri="{BB962C8B-B14F-4D97-AF65-F5344CB8AC3E}">
        <p14:creationId xmlns:p14="http://schemas.microsoft.com/office/powerpoint/2010/main" xmlns="" val="42224603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-99392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26" name="Picture 2" descr="C:\Users\serg\Desktop\настя\Новая папка\142963630982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423710"/>
            <a:ext cx="4689452" cy="308624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erg\Desktop\настя\Новая папка\130882150795f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4624"/>
            <a:ext cx="2678318" cy="321082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23528" y="335841"/>
            <a:ext cx="3312368" cy="59093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/>
              <a:t>Высота скульптуры, выполненной из кованого алюминия, составляет 14 метров, а вместе с постаментом общая высота памятника – 16,8 метра. Статуя «Авроры» представляет не античную богиню из Древней Греции, а советскую комсомолку – в шинели, с винтовкой за плечами. В высоко поднятой руке она держит звезду - символ веры в светлое будущее страны. На постаменте изначально была выбита надпись: «Власть – Советам, мир – народам». До наших дней она не сохранилась. </a:t>
            </a:r>
          </a:p>
        </p:txBody>
      </p:sp>
    </p:spTree>
    <p:extLst>
      <p:ext uri="{BB962C8B-B14F-4D97-AF65-F5344CB8AC3E}">
        <p14:creationId xmlns:p14="http://schemas.microsoft.com/office/powerpoint/2010/main" xmlns="" val="32973058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3152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179512" y="5661248"/>
            <a:ext cx="8655637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 smtClean="0"/>
              <a:t>В </a:t>
            </a:r>
            <a:r>
              <a:rPr lang="ru-RU" dirty="0"/>
              <a:t>1975 году скульптура «Авроры» была признака памятником искусства. С той поры она стала объектом туристического показа и вошла в маршруты наиболее популярных экскурсий по Краснодару.</a:t>
            </a:r>
          </a:p>
        </p:txBody>
      </p:sp>
      <p:pic>
        <p:nvPicPr>
          <p:cNvPr id="3074" name="Picture 2" descr="C:\Users\serg\Desktop\настя\Новая папка\krasnodar-foto-0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476672"/>
            <a:ext cx="8204097" cy="48996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04804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20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107504" y="4221088"/>
            <a:ext cx="8928992" cy="246221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dirty="0"/>
              <a:t>В Краснодаре 30 апреля 2012 года около здания </a:t>
            </a:r>
            <a:r>
              <a:rPr lang="ru-RU" sz="1400" dirty="0" smtClean="0"/>
              <a:t>Кубанского государственного технологического </a:t>
            </a:r>
            <a:r>
              <a:rPr lang="ru-RU" sz="1400" dirty="0"/>
              <a:t>университета установлен памятник всему российскому </a:t>
            </a:r>
            <a:r>
              <a:rPr lang="ru-RU" sz="1400" dirty="0" smtClean="0"/>
              <a:t>студенчеству </a:t>
            </a:r>
            <a:r>
              <a:rPr lang="ru-RU" sz="1400" dirty="0"/>
              <a:t>— Шурику и Лиде, героям знаменитой комедии Леонида </a:t>
            </a:r>
            <a:r>
              <a:rPr lang="ru-RU" sz="1400" dirty="0" smtClean="0"/>
              <a:t>Гайдая Операция </a:t>
            </a:r>
            <a:r>
              <a:rPr lang="ru-RU" sz="1400" dirty="0"/>
              <a:t>Ы и другие приключения Шурика. Идея установить </a:t>
            </a:r>
            <a:r>
              <a:rPr lang="ru-RU" sz="1400" dirty="0" smtClean="0"/>
              <a:t>памятник принадлежит </a:t>
            </a:r>
            <a:r>
              <a:rPr lang="ru-RU" sz="1400" dirty="0"/>
              <a:t>губернатору региона Александру </a:t>
            </a:r>
            <a:r>
              <a:rPr lang="ru-RU" sz="1400" dirty="0" smtClean="0"/>
              <a:t>Ткачёву. Памятник </a:t>
            </a:r>
            <a:r>
              <a:rPr lang="ru-RU" sz="1400" dirty="0"/>
              <a:t>выполнен из бронзы. Герои воссозданы известным современным </a:t>
            </a:r>
            <a:r>
              <a:rPr lang="ru-RU" sz="1400" dirty="0" smtClean="0"/>
              <a:t>скульптором </a:t>
            </a:r>
            <a:r>
              <a:rPr lang="ru-RU" sz="1400" dirty="0"/>
              <a:t>Валерием Пчелиным и Аланом Карнаевым. Шурик и Лида </a:t>
            </a:r>
            <a:r>
              <a:rPr lang="ru-RU" sz="1400" dirty="0" smtClean="0"/>
              <a:t>стоят без </a:t>
            </a:r>
            <a:r>
              <a:rPr lang="ru-RU" sz="1400" dirty="0"/>
              <a:t>постамента, на уровне человеческого роста, в высоту примерно </a:t>
            </a:r>
            <a:r>
              <a:rPr lang="ru-RU" sz="1400" dirty="0" smtClean="0"/>
              <a:t>185 сантиметров</a:t>
            </a:r>
            <a:r>
              <a:rPr lang="ru-RU" sz="1400" dirty="0"/>
              <a:t>, чтобы все могли с ними легко сфотографироваться. </a:t>
            </a:r>
            <a:r>
              <a:rPr lang="ru-RU" sz="1400" dirty="0" smtClean="0"/>
              <a:t>Скульптор решил </a:t>
            </a:r>
            <a:r>
              <a:rPr lang="ru-RU" sz="1400" dirty="0"/>
              <a:t>запечатлеть один из самых запоминающихся моментов комедии: бронзовая </a:t>
            </a:r>
            <a:r>
              <a:rPr lang="ru-RU" sz="1400" dirty="0" smtClean="0"/>
              <a:t>Лида </a:t>
            </a:r>
            <a:r>
              <a:rPr lang="ru-RU" sz="1400" dirty="0"/>
              <a:t>быстрым шагом направляется по улице, вчитываясь в конспект, а Шурик </a:t>
            </a:r>
            <a:r>
              <a:rPr lang="ru-RU" sz="1400" dirty="0" smtClean="0"/>
              <a:t>заглядывает </a:t>
            </a:r>
            <a:r>
              <a:rPr lang="ru-RU" sz="1400" dirty="0"/>
              <a:t>ей через плечо в тетрадь. Эта скульптура один из прекрасных </a:t>
            </a:r>
            <a:r>
              <a:rPr lang="ru-RU" sz="1400" dirty="0" smtClean="0"/>
              <a:t>образцов творчества</a:t>
            </a:r>
            <a:r>
              <a:rPr lang="ru-RU" sz="1400" dirty="0"/>
              <a:t>, привлекающих своим теплом, веселостью и необычной идеей.</a:t>
            </a:r>
          </a:p>
        </p:txBody>
      </p:sp>
      <p:pic>
        <p:nvPicPr>
          <p:cNvPr id="4098" name="Picture 2" descr="C:\Users\serg\Desktop\настя\Новая папка\1428583862_049756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70856" y="260648"/>
            <a:ext cx="6402288" cy="388843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949599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20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193106" y="5157192"/>
            <a:ext cx="8713360" cy="147732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72000" lvl="1"/>
            <a:r>
              <a:rPr lang="ru-RU" dirty="0"/>
              <a:t>Памятник Казакам - основателям Кубанской земли был открыт </a:t>
            </a:r>
            <a:r>
              <a:rPr lang="ru-RU" dirty="0" smtClean="0"/>
              <a:t>в 2005 </a:t>
            </a:r>
            <a:r>
              <a:rPr lang="ru-RU" dirty="0"/>
              <a:t>году перед </a:t>
            </a:r>
            <a:r>
              <a:rPr lang="ru-RU" dirty="0" smtClean="0"/>
              <a:t>зданием администрации </a:t>
            </a:r>
            <a:r>
              <a:rPr lang="ru-RU" dirty="0"/>
              <a:t>Краснодарского края. Автор </a:t>
            </a:r>
            <a:r>
              <a:rPr lang="ru-RU" dirty="0" smtClean="0"/>
              <a:t>проекта, скульптор </a:t>
            </a:r>
            <a:r>
              <a:rPr lang="ru-RU" dirty="0"/>
              <a:t>Александр </a:t>
            </a:r>
            <a:r>
              <a:rPr lang="ru-RU" dirty="0" smtClean="0"/>
              <a:t>Аполлонов воплотил </a:t>
            </a:r>
            <a:r>
              <a:rPr lang="ru-RU" dirty="0"/>
              <a:t>в бронзовой </a:t>
            </a:r>
            <a:r>
              <a:rPr lang="ru-RU" dirty="0" smtClean="0"/>
              <a:t>фигуре собирательный </a:t>
            </a:r>
            <a:r>
              <a:rPr lang="ru-RU" dirty="0"/>
              <a:t>образ казака-защитника, просветителя и </a:t>
            </a:r>
            <a:r>
              <a:rPr lang="ru-RU" dirty="0" smtClean="0"/>
              <a:t>первопроходца</a:t>
            </a:r>
            <a:r>
              <a:rPr lang="ru-RU" dirty="0"/>
              <a:t>.</a:t>
            </a:r>
          </a:p>
        </p:txBody>
      </p:sp>
      <p:pic>
        <p:nvPicPr>
          <p:cNvPr id="5123" name="Picture 3" descr="C:\Users\serg\Desktop\настя\Новая папка\pamyatnik-_kazakam-_-osnovatelyam-zemli-kubanskoy_gid-_3_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260648"/>
            <a:ext cx="7016314" cy="467594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276762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20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224102" y="4954235"/>
            <a:ext cx="8640960" cy="175432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/>
              <a:t>Монумент представляет собой скульптуру казака на лошади, установленную на </a:t>
            </a:r>
            <a:r>
              <a:rPr lang="ru-RU" dirty="0" smtClean="0"/>
              <a:t>постаменте. Высота </a:t>
            </a:r>
            <a:r>
              <a:rPr lang="ru-RU" dirty="0"/>
              <a:t>казака составляет 4,2 метра, памятника полностью - 7,2 метра. Скульптура </a:t>
            </a:r>
            <a:r>
              <a:rPr lang="ru-RU" dirty="0" smtClean="0"/>
              <a:t>была доставлена </a:t>
            </a:r>
            <a:r>
              <a:rPr lang="ru-RU" dirty="0"/>
              <a:t>на место установки на </a:t>
            </a:r>
            <a:r>
              <a:rPr lang="ru-RU" dirty="0" smtClean="0"/>
              <a:t>вертолете. Памятник </a:t>
            </a:r>
            <a:r>
              <a:rPr lang="ru-RU" dirty="0"/>
              <a:t>является местом проведения </a:t>
            </a:r>
            <a:r>
              <a:rPr lang="ru-RU" dirty="0" smtClean="0"/>
              <a:t>мероприятий </a:t>
            </a:r>
            <a:r>
              <a:rPr lang="ru-RU" dirty="0"/>
              <a:t>казаков и городской достопримечательностью, рассказывающей </a:t>
            </a:r>
            <a:r>
              <a:rPr lang="ru-RU" dirty="0" smtClean="0"/>
              <a:t>об истории </a:t>
            </a:r>
            <a:r>
              <a:rPr lang="ru-RU" dirty="0"/>
              <a:t>региона.</a:t>
            </a:r>
          </a:p>
        </p:txBody>
      </p:sp>
      <p:pic>
        <p:nvPicPr>
          <p:cNvPr id="6146" name="Picture 2" descr="C:\Users\serg\Desktop\настя\Новая папка\luchshij-rajon-krasnodara-dlja-prozhivanija_10_1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8468" y="404664"/>
            <a:ext cx="7667064" cy="437936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610159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20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215516" y="4941168"/>
            <a:ext cx="8712968" cy="175432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/>
              <a:t>Памятник Святой великомученице Екатерине, покровительнице Краснодара, был </a:t>
            </a:r>
            <a:r>
              <a:rPr lang="ru-RU" dirty="0" smtClean="0"/>
              <a:t>установлен </a:t>
            </a:r>
            <a:r>
              <a:rPr lang="ru-RU" dirty="0"/>
              <a:t>в 2009 году на центральной аллее города. Памятник был освящен Митрополитом </a:t>
            </a:r>
            <a:r>
              <a:rPr lang="ru-RU" dirty="0" smtClean="0"/>
              <a:t>Исидором и </a:t>
            </a:r>
            <a:r>
              <a:rPr lang="ru-RU" dirty="0"/>
              <a:t>является не только украшением города, но и должен побуждать к раздумьям о вечном. </a:t>
            </a:r>
          </a:p>
          <a:p>
            <a:r>
              <a:rPr lang="ru-RU" dirty="0"/>
              <a:t>Восьмиметровая бронзовая скульптура великомученицы установлена </a:t>
            </a:r>
            <a:r>
              <a:rPr lang="ru-RU" dirty="0" smtClean="0"/>
              <a:t>на ротонде </a:t>
            </a:r>
            <a:r>
              <a:rPr lang="ru-RU" dirty="0"/>
              <a:t>в виде </a:t>
            </a:r>
            <a:r>
              <a:rPr lang="ru-RU" dirty="0" smtClean="0"/>
              <a:t>колокола</a:t>
            </a:r>
            <a:r>
              <a:rPr lang="ru-RU" dirty="0"/>
              <a:t>, украшенной позолоченными ангелочками.</a:t>
            </a:r>
          </a:p>
        </p:txBody>
      </p:sp>
      <p:pic>
        <p:nvPicPr>
          <p:cNvPr id="7170" name="Picture 2" descr="C:\Users\serg\Desktop\настя\Новая папка\45_full_jpeg_1435414029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5516" y="255063"/>
            <a:ext cx="3744416" cy="460002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serg\Desktop\настя\Новая папка\211212095414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23180"/>
            <a:ext cx="4716524" cy="463190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35075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20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7" name="Прямоугольник 6"/>
          <p:cNvSpPr/>
          <p:nvPr/>
        </p:nvSpPr>
        <p:spPr>
          <a:xfrm>
            <a:off x="143508" y="260648"/>
            <a:ext cx="88569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По замыслу архитектора, каждый, 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кто зайдет </a:t>
            </a:r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 ротонду под скульптурой великомученицы сможет ощутить себя как бы 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под покровительством </a:t>
            </a:r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святой. Памятник окружен множеством фонтанов и оборудован ночной </a:t>
            </a:r>
          </a:p>
          <a:p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подсветкой.</a:t>
            </a:r>
          </a:p>
        </p:txBody>
      </p:sp>
      <p:pic>
        <p:nvPicPr>
          <p:cNvPr id="8195" name="Picture 3" descr="C:\Users\serg\Desktop\настя\Новая папка\5987236_xlarg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00808"/>
            <a:ext cx="3443064" cy="491866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43225" y="980728"/>
            <a:ext cx="6200775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9992210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20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195240" y="188640"/>
            <a:ext cx="8784976" cy="246221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dirty="0"/>
              <a:t>Памятник собачкам является одной из самых оригинальных и интересных достопримечательностей Краснодара. Именно об этом городе Маяковский высказался, как о собачкиной столице, что и побудило скульптора создать этот чудесный памятник.</a:t>
            </a:r>
          </a:p>
          <a:p>
            <a:r>
              <a:rPr lang="ru-RU" sz="1400" dirty="0"/>
              <a:t>Памятник представляет собой скульптуры двух собак, которые встретились на первом свидании, и взявшись за руки, вернее за лапы пошли гулять. Скульптор пытался максимально точно передать образ из творения Маяковского, цитату из которого можно прочитать на постаменте, изобразив собак в одежде 20-х годов и отразив в скульптуре характеры жителей того периода. </a:t>
            </a:r>
          </a:p>
          <a:p>
            <a:r>
              <a:rPr lang="ru-RU" sz="1400" dirty="0"/>
              <a:t>Многие жители уверены, что если потереть лапку одной из собак и при этом </a:t>
            </a:r>
            <a:r>
              <a:rPr lang="ru-RU" sz="1400" dirty="0" smtClean="0"/>
              <a:t>загадать желание</a:t>
            </a:r>
            <a:r>
              <a:rPr lang="ru-RU" sz="1400" dirty="0"/>
              <a:t>, то оно непременно сбудется. Также собачки, как воплощение любви и романтики </a:t>
            </a:r>
            <a:r>
              <a:rPr lang="ru-RU" sz="1400" dirty="0" smtClean="0"/>
              <a:t>являются </a:t>
            </a:r>
            <a:r>
              <a:rPr lang="ru-RU" sz="1400" dirty="0"/>
              <a:t>популярным местом свиданий.</a:t>
            </a:r>
          </a:p>
        </p:txBody>
      </p:sp>
      <p:pic>
        <p:nvPicPr>
          <p:cNvPr id="9218" name="Picture 2" descr="C:\Users\serg\Desktop\настя\Новая папка\4226e3dd0cd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5240" y="2780928"/>
            <a:ext cx="5184576" cy="388843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serg\Desktop\настя\Новая папка\2633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2987" b="91040" l="10947" r="71029">
                        <a14:foregroundMark x1="10947" y1="2266" x2="11111" y2="91349"/>
                        <a14:foregroundMark x1="11111" y1="92173" x2="71111" y2="91864"/>
                        <a14:foregroundMark x1="71358" y1="2678" x2="71358" y2="89804"/>
                        <a14:foregroundMark x1="11111" y1="2575" x2="71358" y2="195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742337"/>
            <a:ext cx="5400600" cy="43218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068769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107504" y="116632"/>
            <a:ext cx="8928992" cy="206210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600" dirty="0"/>
              <a:t>В руках императрицы — скипетр и держава, а сама она изображена мудрой и величавой, одетой в царскую порфиру. Центральную часть постамента занимает текст Жалованной грамоты от 30 июня 1792 года. Слева изображён князь Потёмкин-Таврический на фоне боевых знамён и войсковых знаков. Справа стоят три первых кошевых атамана Черноморского казачьего войска: Антон Головатый, Сидор (Савва) Белый и </a:t>
            </a:r>
            <a:r>
              <a:rPr lang="ru-RU" sz="1600" dirty="0" err="1"/>
              <a:t>Захарий</a:t>
            </a:r>
            <a:r>
              <a:rPr lang="ru-RU" sz="1600" dirty="0"/>
              <a:t> </a:t>
            </a:r>
            <a:r>
              <a:rPr lang="ru-RU" sz="1600" dirty="0" err="1"/>
              <a:t>Чепега</a:t>
            </a:r>
            <a:r>
              <a:rPr lang="ru-RU" sz="1600" dirty="0"/>
              <a:t>. На задней стороне памятника изображён слепой кобзарь с поводырём, а также список побед, одержанных Россией при участии </a:t>
            </a:r>
            <a:r>
              <a:rPr lang="ru-RU" sz="1600" dirty="0" smtClean="0"/>
              <a:t>кубанских казаков.</a:t>
            </a:r>
            <a:endParaRPr lang="ru-RU" sz="1600" dirty="0"/>
          </a:p>
        </p:txBody>
      </p:sp>
      <p:pic>
        <p:nvPicPr>
          <p:cNvPr id="10242" name="Picture 2" descr="C:\Users\serg\Desktop\настя\Новая папка\0_103311_cae5cb4d_X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300313"/>
            <a:ext cx="5976664" cy="431066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5611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287524" y="188640"/>
            <a:ext cx="8568952" cy="230832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/>
              <a:t>Проект памятника был разработан знаменитым художником и скульптором Михаилом Микешиным в 1895 году к празднованию Кубанским казачьим войском своего 200-летнего юбилея. Скоропостижная кончина не позволила Микешину завершить работу, её продолжателем стал скульптор Борис </a:t>
            </a:r>
            <a:r>
              <a:rPr lang="ru-RU" dirty="0" err="1"/>
              <a:t>Эдуардс</a:t>
            </a:r>
            <a:r>
              <a:rPr lang="ru-RU" dirty="0"/>
              <a:t> под непосредственным наблюдением особой войсковой строительной комиссии. Памятник был торжественно заложен осенью 1896 года, а его открытие состоялось лишь 6 мая 1907 года.</a:t>
            </a:r>
          </a:p>
        </p:txBody>
      </p:sp>
      <p:pic>
        <p:nvPicPr>
          <p:cNvPr id="11266" name="Picture 2" descr="C:\Users\serg\Desktop\настя\Новая папка\5149037_xlarg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13663" y="2636912"/>
            <a:ext cx="6084168" cy="405299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82366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251520" y="260648"/>
            <a:ext cx="8640960" cy="203132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smtClean="0"/>
              <a:t>Новый </a:t>
            </a:r>
            <a:r>
              <a:rPr lang="ru-RU" dirty="0"/>
              <a:t>памятник был создан известным кубанским скульптором, членом Союза художников России Александром </a:t>
            </a:r>
            <a:r>
              <a:rPr lang="ru-RU" dirty="0" err="1"/>
              <a:t>Аполлоновым</a:t>
            </a:r>
            <a:r>
              <a:rPr lang="ru-RU" dirty="0"/>
              <a:t>, использовавшим в своей работе снимки бронзовой модели и памятника, архивные документы и чертежи. Монумент был отлит в мастерской художественного литья Ростовского государственного университета, архитектурно-скульптурная атрибутика выполнена Краснодарским компрессорным заводом.</a:t>
            </a:r>
          </a:p>
        </p:txBody>
      </p:sp>
      <p:pic>
        <p:nvPicPr>
          <p:cNvPr id="12290" name="Picture 2" descr="C:\Users\serg\Desktop\настя\Новая папка\ful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3586" y="2420888"/>
            <a:ext cx="7544838" cy="424397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79230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251520" y="335846"/>
            <a:ext cx="8640960" cy="206210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600" dirty="0"/>
              <a:t>Высота памятника — 13, 8 м, ширина всего комплекса 16 м. Фигура Екатерины высотой 4 м весит 3 т. Всего на скульптурную композицию ушло 25 тонн бронзы, 12 тонн чугуна, 250 кг алюминия и 80 г сусального золота</a:t>
            </a:r>
            <a:r>
              <a:rPr lang="ru-RU" sz="1600" dirty="0" smtClean="0"/>
              <a:t>.</a:t>
            </a:r>
            <a:endParaRPr lang="ru-RU" sz="1600" dirty="0"/>
          </a:p>
          <a:p>
            <a:r>
              <a:rPr lang="ru-RU" sz="1600" dirty="0"/>
              <a:t>Памятник расположен на главной оси города — улице Красной, в Екатерининском сквере. Напротив памятника находится здание Законодательного собрания Краснодарского края. Справа находится войсковой собор названный в честь князя Александра Невского, заложенный на войсковые средства в 1853 году и восстановленный, как и памятник Екатерине, в 2006 году.</a:t>
            </a:r>
          </a:p>
        </p:txBody>
      </p:sp>
      <p:pic>
        <p:nvPicPr>
          <p:cNvPr id="13314" name="Picture 2" descr="C:\Users\serg\Desktop\настя\Новая папка\3358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63162" y="2527537"/>
            <a:ext cx="6180335" cy="411108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83902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250699" y="260648"/>
            <a:ext cx="8640960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/>
              <a:t>Пешеходный мост был построен в Краснодаре 9 мая 2003 года через «Затон» реки Кубань и назван «Мост Поцелуев».</a:t>
            </a:r>
          </a:p>
          <a:p>
            <a:endParaRPr lang="ru-RU" dirty="0"/>
          </a:p>
        </p:txBody>
      </p:sp>
      <p:pic>
        <p:nvPicPr>
          <p:cNvPr id="14338" name="Picture 2" descr="C:\Users\serg\Desktop\настя\Новая папка\d09b9d2s-96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934342"/>
            <a:ext cx="3963794" cy="265432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C:\Users\serg\Desktop\настя\Новая папка\oKMxIcsr7LQ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56792"/>
            <a:ext cx="4424829" cy="295232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2972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204434" y="188640"/>
            <a:ext cx="8784976" cy="12003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/>
              <a:t>Мост сразу же стал местом паломничества новобрачных. Существует обычай, который гласит, что нужно повесить замок с именами молодоженов на перила этого моста, а ключ выбросить в реку, сохранив тем самым крепость отношений и верность друг другу.</a:t>
            </a:r>
          </a:p>
        </p:txBody>
      </p:sp>
      <p:pic>
        <p:nvPicPr>
          <p:cNvPr id="15362" name="Picture 2" descr="C:\Users\serg\Desktop\настя\Новая папка\krasnodar-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56792"/>
            <a:ext cx="3360374" cy="252028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C:\Users\serg\Desktop\настя\Новая папка\27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213484"/>
            <a:ext cx="4704523" cy="352839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C:\Users\serg\Desktop\настя\Новая папка\zamki-na-mostu_sayt-zhivaya-kuban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4293096"/>
            <a:ext cx="3382898" cy="224774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60958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97</TotalTime>
  <Words>992</Words>
  <Application>Microsoft Office PowerPoint</Application>
  <PresentationFormat>Экран (4:3)</PresentationFormat>
  <Paragraphs>23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Остин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serg</dc:creator>
  <cp:lastModifiedBy>Admin</cp:lastModifiedBy>
  <cp:revision>14</cp:revision>
  <dcterms:created xsi:type="dcterms:W3CDTF">2015-12-15T15:36:15Z</dcterms:created>
  <dcterms:modified xsi:type="dcterms:W3CDTF">2020-06-19T07:03:35Z</dcterms:modified>
</cp:coreProperties>
</file>