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Юля" initials="Ю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6-01-21T21:45:28.122" idx="1">
    <p:pos x="-123" y="37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7705-D567-41A6-A7BD-DEA0BE3012C4}" type="datetimeFigureOut">
              <a:rPr lang="ru-RU" smtClean="0"/>
              <a:pPr/>
              <a:t>21.01.2016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86ED0-D093-4B89-8C9B-245C500B99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go4.imgsmail.ru/imgpreview?key=26cc7a08338a8604&amp;mb=imgdb_preview_1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44264"/>
            <a:ext cx="7488832" cy="4725096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6600" dirty="0" smtClean="0">
                <a:solidFill>
                  <a:srgbClr val="FF0000"/>
                </a:solidFill>
              </a:rPr>
              <a:t>      Осторожно ГРИПП!!!</a:t>
            </a:r>
            <a:endParaRPr lang="ru-RU" sz="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900igr.net/datas/meditsina/Infektsionnye-bolezni/0025-025-Gripp-ostroe-respiratornoe-zabolevanie-vyzyvaemoe-razlichnym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s00.infourok.ru/images/doc/146/168906/640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688" y="-72516"/>
            <a:ext cx="9240688" cy="69305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educ.admtyumen.ru/files/upload/EDU/School-51210/%D0%B3%D1%80%D0%B8%D0%BF%D0%BF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educ.admtyumen.ru/files/upload/EDU/School-51210/%D0%B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educ.admtyumen.ru/files/upload/EDU/School-51210/%D0%B3%D1%80%D0%B8%D0%BF%D0%BF(4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 Грипп: как защитить себя и других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 Если ребенок заболел гриппом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10" y="0"/>
            <a:ext cx="914641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gymn4.vitebsk.edu.by/sm_full.aspx?guid=67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713278" cy="605573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mtdata.ru/u28/photoCE72/20152598081-0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</Words>
  <Application>Microsoft Office PowerPoint</Application>
  <PresentationFormat>Экран (4:3)</PresentationFormat>
  <Paragraphs>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    Осторожно ГРИПП!!!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Осторожно ГРИПП!!!</dc:title>
  <dc:creator>Jurij</dc:creator>
  <cp:lastModifiedBy>Юля</cp:lastModifiedBy>
  <cp:revision>7</cp:revision>
  <dcterms:created xsi:type="dcterms:W3CDTF">2016-01-21T15:47:39Z</dcterms:created>
  <dcterms:modified xsi:type="dcterms:W3CDTF">2016-01-21T18:50:17Z</dcterms:modified>
</cp:coreProperties>
</file>