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72" r:id="rId13"/>
    <p:sldId id="268" r:id="rId14"/>
    <p:sldId id="269" r:id="rId15"/>
    <p:sldId id="273" r:id="rId16"/>
    <p:sldId id="270" r:id="rId17"/>
    <p:sldId id="271" r:id="rId18"/>
    <p:sldId id="27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00"/>
    <a:srgbClr val="0099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1" autoAdjust="0"/>
    <p:restoredTop sz="94676" autoAdjust="0"/>
  </p:normalViewPr>
  <p:slideViewPr>
    <p:cSldViewPr>
      <p:cViewPr varScale="1">
        <p:scale>
          <a:sx n="69" d="100"/>
          <a:sy n="69" d="100"/>
        </p:scale>
        <p:origin x="-85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31.01.2018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31.01.2018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31.01.2018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31.01.2018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31.01.2018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31.01.2018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31.01.2018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31.01.2018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&#1074;&#1089;&#1103;&#1082;&#1086;&#1077;\&#1085;&#1086;&#1074;&#1099;&#1081;%202018\&#1057;&#1090;&#1072;&#1088;&#1096;&#1072;&#1103;%20&#1041;\1%20&#1092;&#1086;&#1085;%20&#1089;&#1086;&#1085;&#1072;&#1090;&#1072;%20&#1089;&#1090;&#1080;&#1093;&#1080;.mp3" TargetMode="Externa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юля\Lenovo_A1000_IMG_20180124_12132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9992" y="95129"/>
            <a:ext cx="4427984" cy="65504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0440" y="95129"/>
            <a:ext cx="4439552" cy="104644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1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КОНКУРС «ВОСПИТАТЕЛЬ – 2018»</a:t>
            </a:r>
            <a:endParaRPr lang="ru-RU" sz="31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47362" y="2052137"/>
            <a:ext cx="27077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МАДОУ №15</a:t>
            </a:r>
            <a:endParaRPr lang="ru-RU" sz="36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92084" y="2636912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B050"/>
                </a:solidFill>
                <a:latin typeface="Monotype Corsiva" pitchFamily="66" charset="0"/>
              </a:rPr>
              <a:t>представляет</a:t>
            </a:r>
            <a:endParaRPr lang="ru-RU" sz="2800" b="1" dirty="0">
              <a:solidFill>
                <a:srgbClr val="00B050"/>
              </a:solidFill>
              <a:latin typeface="Monotype Corsiva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6224" y="4828216"/>
            <a:ext cx="462338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 err="1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Щитова</a:t>
            </a:r>
            <a:r>
              <a:rPr lang="ru-RU" sz="36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</a:p>
          <a:p>
            <a:pPr algn="ctr"/>
            <a:r>
              <a:rPr lang="ru-RU" sz="36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Юлия Владимировна,</a:t>
            </a:r>
          </a:p>
          <a:p>
            <a:pPr algn="ctr"/>
            <a:r>
              <a:rPr lang="ru-RU" sz="3600" b="1" dirty="0">
                <a:solidFill>
                  <a:srgbClr val="009900"/>
                </a:solidFill>
                <a:latin typeface="Monotype Corsiva" pitchFamily="66" charset="0"/>
              </a:rPr>
              <a:t>в</a:t>
            </a:r>
            <a:r>
              <a:rPr lang="ru-RU" sz="3600" b="1" dirty="0" smtClean="0">
                <a:solidFill>
                  <a:srgbClr val="009900"/>
                </a:solidFill>
                <a:latin typeface="Monotype Corsiva" pitchFamily="66" charset="0"/>
              </a:rPr>
              <a:t>оспитатель </a:t>
            </a:r>
            <a:r>
              <a:rPr lang="en-US" sz="3600" b="1" dirty="0" smtClean="0">
                <a:solidFill>
                  <a:srgbClr val="009900"/>
                </a:solidFill>
                <a:latin typeface="Monotype Corsiva" pitchFamily="66" charset="0"/>
              </a:rPr>
              <a:t>I </a:t>
            </a:r>
            <a:r>
              <a:rPr lang="ru-RU" sz="3600" b="1" dirty="0" smtClean="0">
                <a:solidFill>
                  <a:srgbClr val="009900"/>
                </a:solidFill>
                <a:latin typeface="Monotype Corsiva" pitchFamily="66" charset="0"/>
              </a:rPr>
              <a:t>категории</a:t>
            </a:r>
            <a:endParaRPr lang="ru-RU" sz="3600" b="1" dirty="0">
              <a:solidFill>
                <a:srgbClr val="009900"/>
              </a:solidFill>
              <a:latin typeface="Monotype Corsiva" pitchFamily="66" charset="0"/>
            </a:endParaRPr>
          </a:p>
        </p:txBody>
      </p:sp>
      <p:pic>
        <p:nvPicPr>
          <p:cNvPr id="8" name="1 фон соната стихи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429652" y="6072206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1445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8419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8" showWhenStopped="0">
                <p:cTn id="3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Хозяин\Desktop\фотки с работы\фото зарница\IMG_125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109" t="25627" r="19738" b="20216"/>
          <a:stretch/>
        </p:blipFill>
        <p:spPr bwMode="auto">
          <a:xfrm>
            <a:off x="260586" y="2991745"/>
            <a:ext cx="3933523" cy="35382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:\юля\IMG_20170517_09424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802" t="9538" r="54003" b="12159"/>
          <a:stretch/>
        </p:blipFill>
        <p:spPr bwMode="auto">
          <a:xfrm>
            <a:off x="5652120" y="2708920"/>
            <a:ext cx="3091543" cy="38210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Хозяин\Desktop\фотки с работы\с тел 25.12.16\Camera\Lenovo_A1000_IMG_20160302_10395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525" t="11157" r="17309" b="12859"/>
          <a:stretch/>
        </p:blipFill>
        <p:spPr bwMode="auto">
          <a:xfrm>
            <a:off x="2699792" y="1254510"/>
            <a:ext cx="3897086" cy="23955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28662" y="571480"/>
            <a:ext cx="70231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Я воспитатель и этим горжусь!</a:t>
            </a:r>
            <a:endParaRPr lang="ru-RU" sz="4000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97752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H:\юля\IMG_20170912_1208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176427">
            <a:off x="4493479" y="3689351"/>
            <a:ext cx="4568255" cy="25696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:\юля\P103024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245844">
            <a:off x="183408" y="2935473"/>
            <a:ext cx="4467958" cy="33508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3568" y="476672"/>
            <a:ext cx="74286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Вместе с детьми каждый день я тружусь</a:t>
            </a:r>
            <a:endParaRPr lang="ru-RU" sz="36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3074" name="Picture 2" descr="H:\юля\IMG_20170323_1208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0406" y="1118946"/>
            <a:ext cx="4267200" cy="24003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04399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:\юля\IMG_164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3337">
            <a:off x="5465760" y="395266"/>
            <a:ext cx="3607135" cy="24049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24683" t="12451" r="13935" b="53906"/>
          <a:stretch/>
        </p:blipFill>
        <p:spPr>
          <a:xfrm rot="20723098">
            <a:off x="4181421" y="2761601"/>
            <a:ext cx="4585649" cy="35757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38343" t="57183" r="13246" b="9174"/>
          <a:stretch/>
        </p:blipFill>
        <p:spPr>
          <a:xfrm>
            <a:off x="500034" y="2214554"/>
            <a:ext cx="4071966" cy="40258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/>
          <p:cNvSpPr txBox="1"/>
          <p:nvPr/>
        </p:nvSpPr>
        <p:spPr>
          <a:xfrm rot="21052842">
            <a:off x="42654" y="466482"/>
            <a:ext cx="53285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Вот Новый год мы с ними встречаем, </a:t>
            </a:r>
          </a:p>
          <a:p>
            <a:pPr algn="ctr"/>
            <a:r>
              <a:rPr lang="ru-RU" sz="28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В</a:t>
            </a:r>
            <a:r>
              <a:rPr lang="ru-RU" sz="28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еселыми танцами зал зажигаем </a:t>
            </a:r>
            <a:endParaRPr lang="ru-RU" sz="28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6516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9" name="Picture 7" descr="F:\печать фото декабрь\P1040803.JPG"/>
          <p:cNvPicPr>
            <a:picLocks noChangeAspect="1" noChangeArrowheads="1"/>
          </p:cNvPicPr>
          <p:nvPr/>
        </p:nvPicPr>
        <p:blipFill>
          <a:blip r:embed="rId2" cstate="print"/>
          <a:srcRect l="7540" t="7958"/>
          <a:stretch>
            <a:fillRect/>
          </a:stretch>
        </p:blipFill>
        <p:spPr bwMode="auto">
          <a:xfrm rot="377011">
            <a:off x="1497798" y="880371"/>
            <a:ext cx="4293314" cy="32052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6" name="Picture 2" descr="H:\юля\IMG_88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134263">
            <a:off x="4447185" y="3447141"/>
            <a:ext cx="4592642" cy="30651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http://portal.kubannet.ru/image/get/4d24071e-4580-4298-ae02-0967c624509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334693">
            <a:off x="128313" y="3809372"/>
            <a:ext cx="4267200" cy="28479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/>
          <p:cNvSpPr txBox="1"/>
          <p:nvPr/>
        </p:nvSpPr>
        <p:spPr>
          <a:xfrm>
            <a:off x="1187624" y="404664"/>
            <a:ext cx="70871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Осень пришла, и как все мы ей рады</a:t>
            </a:r>
            <a:endParaRPr lang="ru-RU" sz="40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5114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:\юля\P106017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6909" y="3645024"/>
            <a:ext cx="4165772" cy="31241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:\юля\IMG_87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253034">
            <a:off x="4823942" y="1062939"/>
            <a:ext cx="4320058" cy="29040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H:\юля\IMG_87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004879">
            <a:off x="223760" y="1194595"/>
            <a:ext cx="4480267" cy="29868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59632" y="256292"/>
            <a:ext cx="73821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Обратите внимание на наши наряды</a:t>
            </a:r>
            <a:endParaRPr lang="ru-RU" sz="40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558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H:\юля\IMG_20170911_1209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184243">
            <a:off x="4409803" y="910662"/>
            <a:ext cx="4595064" cy="25847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H:\юля\IMG_0046 - копия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67197" y="3812742"/>
            <a:ext cx="4396681" cy="29343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:\юля\IMG_20170912_121439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1106"/>
          <a:stretch/>
        </p:blipFill>
        <p:spPr bwMode="auto">
          <a:xfrm rot="20802448">
            <a:off x="266410" y="1294881"/>
            <a:ext cx="4488869" cy="284043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H:\юля\IMG_20170119_08490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429772">
            <a:off x="506959" y="4071942"/>
            <a:ext cx="4016883" cy="24577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38401" y="359078"/>
            <a:ext cx="73757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Также соблюдаем правила движени</a:t>
            </a:r>
            <a:r>
              <a:rPr lang="ru-RU" sz="40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я</a:t>
            </a:r>
          </a:p>
        </p:txBody>
      </p:sp>
    </p:spTree>
    <p:extLst>
      <p:ext uri="{BB962C8B-B14F-4D97-AF65-F5344CB8AC3E}">
        <p14:creationId xmlns:p14="http://schemas.microsoft.com/office/powerpoint/2010/main" xmlns="" val="14065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H:\юля\IMG_20170517_09303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2502"/>
          <a:stretch/>
        </p:blipFill>
        <p:spPr bwMode="auto">
          <a:xfrm>
            <a:off x="3357554" y="748758"/>
            <a:ext cx="2960640" cy="40859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H:\юля\IMG_003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0345"/>
          <a:stretch/>
        </p:blipFill>
        <p:spPr bwMode="auto">
          <a:xfrm rot="21325355">
            <a:off x="285720" y="3286124"/>
            <a:ext cx="4051449" cy="33908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H:\юля\IMG_003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933684">
            <a:off x="4857752" y="3701376"/>
            <a:ext cx="4034728" cy="26898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85852" y="428604"/>
            <a:ext cx="67746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И проводим досуги мы без сожаления!</a:t>
            </a:r>
            <a:endParaRPr lang="ru-RU" sz="36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8837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297522"/>
            <a:ext cx="70519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Очень нравиться ходить детям на экскурсии, </a:t>
            </a:r>
          </a:p>
          <a:p>
            <a:pPr algn="ctr"/>
            <a:r>
              <a:rPr lang="ru-RU" sz="28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Узнавать как можно больше, проводить дискуссии</a:t>
            </a:r>
            <a:endParaRPr lang="ru-RU" sz="28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9218" name="Picture 2" descr="H:\юля\P105036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084400">
            <a:off x="224779" y="1242994"/>
            <a:ext cx="4458450" cy="33436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H:\юля\P105036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39369">
            <a:off x="4200126" y="3125913"/>
            <a:ext cx="4464496" cy="33481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06639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:\юля\P105036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1177"/>
          <a:stretch/>
        </p:blipFill>
        <p:spPr bwMode="auto">
          <a:xfrm rot="20886415">
            <a:off x="4139951" y="2636912"/>
            <a:ext cx="4914199" cy="29049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071670" y="357166"/>
            <a:ext cx="67185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А поход в библиотеку – как же интересно!</a:t>
            </a:r>
            <a:endParaRPr lang="ru-RU" sz="32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9512" y="5877272"/>
            <a:ext cx="68788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Там читаем книги мы – это ведь чудесно!</a:t>
            </a:r>
            <a:endParaRPr lang="ru-RU" sz="32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0243" name="Picture 3" descr="H:\юля\P105037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482"/>
          <a:stretch/>
        </p:blipFill>
        <p:spPr bwMode="auto">
          <a:xfrm rot="21089419">
            <a:off x="179512" y="1230086"/>
            <a:ext cx="4706446" cy="33714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51423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:\юля\P105038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151564">
            <a:off x="357158" y="3429000"/>
            <a:ext cx="3752202" cy="2813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http://portal.kubannet.ru/image/get/3e8cdd1f-b212-4270-83e7-0a10e693f5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947760">
            <a:off x="2214546" y="571480"/>
            <a:ext cx="4267200" cy="3200401"/>
          </a:xfrm>
          <a:prstGeom prst="rect">
            <a:avLst/>
          </a:prstGeom>
          <a:noFill/>
        </p:spPr>
      </p:pic>
      <p:pic>
        <p:nvPicPr>
          <p:cNvPr id="7172" name="Picture 4" descr="http://portal.kubannet.ru/image/get/c78e172f-ecea-45f1-81a3-9e93f956be4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428560">
            <a:off x="4572000" y="3214686"/>
            <a:ext cx="4267200" cy="3200401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67544" y="520417"/>
            <a:ext cx="80329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Так же были мы в музее – вот достопримечательность! </a:t>
            </a:r>
            <a:endParaRPr lang="ru-RU" sz="28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47664" y="6021288"/>
            <a:ext cx="57647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Изучать историю просто замечательно!</a:t>
            </a:r>
            <a:endParaRPr lang="ru-RU" sz="28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47260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H:\юля\IMG_015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317453">
            <a:off x="6200601" y="2662882"/>
            <a:ext cx="2707417" cy="40318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619672" y="404664"/>
            <a:ext cx="67649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А с родителями мы тесно контактируем:</a:t>
            </a:r>
          </a:p>
        </p:txBody>
      </p:sp>
      <p:pic>
        <p:nvPicPr>
          <p:cNvPr id="15362" name="Picture 2" descr="H:\юля\IMAG232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49" t="4188" r="16787" b="8720"/>
          <a:stretch/>
        </p:blipFill>
        <p:spPr bwMode="auto">
          <a:xfrm>
            <a:off x="4183843" y="946410"/>
            <a:ext cx="3370466" cy="22098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H:\юля\P105077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857232"/>
            <a:ext cx="3728146" cy="27959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5" descr="C:\Users\Хозяин\Desktop\фотки с работы\родители\P102002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250202">
            <a:off x="1619672" y="3632760"/>
            <a:ext cx="4039124" cy="30292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28528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:\юля\IMG_20170320_0746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4810" y="910810"/>
            <a:ext cx="4552952" cy="25610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H:\юля\IMG_20170320_0749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7514" y="853813"/>
            <a:ext cx="2795726" cy="49701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H:\юля\P105013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28992" y="3554092"/>
            <a:ext cx="4102388" cy="30753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00100" y="428604"/>
            <a:ext cx="77861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Вместе с ними мы творим, даже конструируем. </a:t>
            </a:r>
            <a:endParaRPr lang="ru-RU" sz="32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3281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:\юля\P105034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087" r="7558" b="15695"/>
          <a:stretch/>
        </p:blipFill>
        <p:spPr bwMode="auto">
          <a:xfrm rot="21187948">
            <a:off x="382362" y="899337"/>
            <a:ext cx="3881747" cy="30542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H:\юля\P105030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358781">
            <a:off x="4666166" y="732664"/>
            <a:ext cx="3330338" cy="24976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H:\юля\P104048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0463" r="22043"/>
          <a:stretch/>
        </p:blipFill>
        <p:spPr bwMode="auto">
          <a:xfrm rot="729654">
            <a:off x="693238" y="4095501"/>
            <a:ext cx="3353950" cy="25662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C:\Users\Хозяин\Desktop\фотки с работы\29.03.17\P105029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127909">
            <a:off x="4271527" y="3223895"/>
            <a:ext cx="4568891" cy="34264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28596" y="285728"/>
            <a:ext cx="82750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В спорте мы не отстаем, фору каждому даем.</a:t>
            </a:r>
            <a:endParaRPr lang="ru-RU" sz="36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47949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:\юля\IMG_20170607_0926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280816">
            <a:off x="2411760" y="404664"/>
            <a:ext cx="4869832" cy="36523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H:\юля\P10502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186357">
            <a:off x="4602860" y="3107384"/>
            <a:ext cx="4360632" cy="32702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H:\юля\P105069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014217">
            <a:off x="224882" y="3370557"/>
            <a:ext cx="4205216" cy="31537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34822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H:\юля\P10505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208914">
            <a:off x="4420887" y="1072117"/>
            <a:ext cx="4645877" cy="34842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H:\юля\P105052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590812">
            <a:off x="5520955" y="4471256"/>
            <a:ext cx="2879937" cy="21598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H:\юля\IMG_20170706_10114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28"/>
          <a:stretch/>
        </p:blipFill>
        <p:spPr bwMode="auto">
          <a:xfrm rot="305299">
            <a:off x="79850" y="1025149"/>
            <a:ext cx="4067727" cy="26024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H:\юля\IMG_20170706_105137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1533"/>
          <a:stretch/>
        </p:blipFill>
        <p:spPr bwMode="auto">
          <a:xfrm rot="21267931">
            <a:off x="293202" y="3771681"/>
            <a:ext cx="4721236" cy="29967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42910" y="428604"/>
            <a:ext cx="81467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Поиграть все дети любят – без игры нельзя никак!</a:t>
            </a:r>
            <a:endParaRPr lang="ru-RU" sz="32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5758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:\юля\P10503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324" t="17467" r="30884"/>
          <a:stretch/>
        </p:blipFill>
        <p:spPr bwMode="auto">
          <a:xfrm rot="21254877">
            <a:off x="428596" y="1500174"/>
            <a:ext cx="3287486" cy="34595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H:\юля\IMG_998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4467" b="9261"/>
          <a:stretch/>
        </p:blipFill>
        <p:spPr bwMode="auto">
          <a:xfrm rot="21036358">
            <a:off x="4500562" y="428604"/>
            <a:ext cx="4232718" cy="29935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H:\юля\8888888 07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389554">
            <a:off x="4929190" y="3714752"/>
            <a:ext cx="3830567" cy="28731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 rot="20693157">
            <a:off x="-30554" y="616108"/>
            <a:ext cx="61743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И с большим, большим желаньем</a:t>
            </a:r>
            <a:endParaRPr lang="ru-RU" sz="36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 rot="20796171">
            <a:off x="15356" y="5390688"/>
            <a:ext cx="53547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600" b="1" dirty="0" smtClean="0">
                <a:solidFill>
                  <a:srgbClr val="33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все идут к нам в детский сад!</a:t>
            </a:r>
            <a:endParaRPr lang="ru-RU" sz="3600" b="1" dirty="0">
              <a:solidFill>
                <a:srgbClr val="33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66995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Хозяин\Desktop\фотки с работы\фото зарница\IMG_125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109" t="25627" r="19738" b="20216"/>
          <a:stretch/>
        </p:blipFill>
        <p:spPr bwMode="auto">
          <a:xfrm>
            <a:off x="0" y="2786058"/>
            <a:ext cx="4321024" cy="38868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:\юля\IMG_20170517_09424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802" t="9538" r="54003" b="12159"/>
          <a:stretch/>
        </p:blipFill>
        <p:spPr bwMode="auto">
          <a:xfrm>
            <a:off x="5357818" y="2345168"/>
            <a:ext cx="3385845" cy="41848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Хозяин\Desktop\фотки с работы\с тел 25.12.16\Camera\Lenovo_A1000_IMG_20160302_10395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525" t="11157" r="17309" b="12859"/>
          <a:stretch/>
        </p:blipFill>
        <p:spPr bwMode="auto">
          <a:xfrm>
            <a:off x="2285936" y="1000108"/>
            <a:ext cx="4310942" cy="26499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57224" y="357166"/>
            <a:ext cx="77375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Я воспитатель и этим горжусь!</a:t>
            </a:r>
            <a:endParaRPr lang="ru-RU" sz="4800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97752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301</TotalTime>
  <Words>170</Words>
  <Application>Microsoft Office PowerPoint</Application>
  <PresentationFormat>Экран (4:3)</PresentationFormat>
  <Paragraphs>27</Paragraphs>
  <Slides>18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Трек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Хозяин</dc:creator>
  <cp:lastModifiedBy>МДОУ</cp:lastModifiedBy>
  <cp:revision>32</cp:revision>
  <dcterms:created xsi:type="dcterms:W3CDTF">2018-01-28T08:37:28Z</dcterms:created>
  <dcterms:modified xsi:type="dcterms:W3CDTF">2018-01-31T09:23:02Z</dcterms:modified>
</cp:coreProperties>
</file>