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3" r:id="rId3"/>
    <p:sldId id="266" r:id="rId4"/>
    <p:sldId id="264" r:id="rId5"/>
    <p:sldId id="262" r:id="rId6"/>
    <p:sldId id="275" r:id="rId7"/>
    <p:sldId id="276" r:id="rId8"/>
    <p:sldId id="277" r:id="rId9"/>
    <p:sldId id="278" r:id="rId10"/>
    <p:sldId id="279" r:id="rId11"/>
    <p:sldId id="270" r:id="rId12"/>
    <p:sldId id="269" r:id="rId13"/>
    <p:sldId id="285" r:id="rId14"/>
    <p:sldId id="280" r:id="rId15"/>
    <p:sldId id="281" r:id="rId16"/>
    <p:sldId id="282" r:id="rId17"/>
    <p:sldId id="283" r:id="rId18"/>
    <p:sldId id="284" r:id="rId19"/>
    <p:sldId id="273" r:id="rId20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3399FF"/>
    <a:srgbClr val="666699"/>
    <a:srgbClr val="04374A"/>
    <a:srgbClr val="E5907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439" autoAdjust="0"/>
    <p:restoredTop sz="90143" autoAdjust="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dirty="0" smtClean="0"/>
              <a:t>Бесплатно и без регистрации.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141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141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141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420888"/>
            <a:ext cx="6480720" cy="1102022"/>
          </a:xfrm>
        </p:spPr>
        <p:txBody>
          <a:bodyPr/>
          <a:lstStyle>
            <a:lvl1pPr>
              <a:defRPr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204120" y="956017"/>
            <a:ext cx="576064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1844080" y="2285256"/>
            <a:ext cx="5904656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Дата 3"/>
          <p:cNvSpPr txBox="1">
            <a:spLocks/>
          </p:cNvSpPr>
          <p:nvPr userDrawn="1"/>
        </p:nvSpPr>
        <p:spPr>
          <a:xfrm>
            <a:off x="609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48A96-E1BB-4C8F-80B2-32A47A48A9D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420888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23728" y="3789040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8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4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20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803617"/>
            <a:ext cx="5760640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80" y="2132856"/>
            <a:ext cx="5904656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42;&#1053;&#1045;&#1050;&#1051;&#1040;&#1057;&#1057;&#1053;&#1054;&#1045;%20%20&#1055;&#1054;%20&#1063;&#1058;&#1045;&#1053;&#1048;&#1070;\neizvesten-v-gostyah-u-skazki-minus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2;&#1053;&#1045;&#1050;&#1051;&#1040;&#1057;&#1057;&#1053;&#1054;&#1045;%20%20&#1055;&#1054;%20&#1063;&#1058;&#1045;&#1053;&#1048;&#1070;\Fizminutka_-_CHasti_tela_(mp3.mn).mp3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2;&#1053;&#1045;&#1050;&#1051;&#1040;&#1057;&#1057;&#1053;&#1054;&#1045;%20%20&#1055;&#1054;%20&#1063;&#1058;&#1045;&#1053;&#1048;&#1070;\Fizminutka_-_CHasti_tela_(mp3.mn).mp3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1500174"/>
            <a:ext cx="6480720" cy="3286148"/>
          </a:xfrm>
        </p:spPr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chemeClr val="tx2"/>
                </a:solidFill>
                <a:effectLst/>
              </a:rPr>
              <a:t>КВН</a:t>
            </a:r>
            <a:br>
              <a:rPr lang="ru-RU" sz="6600" dirty="0" smtClean="0">
                <a:solidFill>
                  <a:schemeClr val="tx2"/>
                </a:solidFill>
                <a:effectLst/>
              </a:rPr>
            </a:br>
            <a:r>
              <a:rPr lang="ru-RU" sz="6600" dirty="0" smtClean="0">
                <a:solidFill>
                  <a:schemeClr val="tx2"/>
                </a:solidFill>
                <a:effectLst/>
              </a:rPr>
              <a:t>«Не стыдно не знать, стыдно не учиться»!</a:t>
            </a:r>
            <a:endParaRPr lang="ru-RU" sz="6600" dirty="0">
              <a:solidFill>
                <a:schemeClr val="tx2"/>
              </a:solidFill>
              <a:effectLst/>
            </a:endParaRPr>
          </a:p>
        </p:txBody>
      </p:sp>
      <p:pic>
        <p:nvPicPr>
          <p:cNvPr id="5" name="neizvesten-v-gostyah-u-skazki-minu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 flipV="1">
            <a:off x="500034" y="6000768"/>
            <a:ext cx="366714" cy="36671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3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85786" y="1071546"/>
            <a:ext cx="7572428" cy="7865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                        4 тур</a:t>
            </a:r>
            <a:endParaRPr lang="ru-RU" sz="4400" dirty="0" smtClean="0"/>
          </a:p>
          <a:p>
            <a:endParaRPr lang="ru-RU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5720" y="2683842"/>
            <a:ext cx="29289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/>
              <a:t>во весь дух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928802"/>
            <a:ext cx="32130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рукой </a:t>
            </a:r>
            <a:r>
              <a:rPr lang="ru-RU" sz="4000" b="1" dirty="0" smtClean="0"/>
              <a:t>подать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1928802"/>
            <a:ext cx="40166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/>
              <a:t>морочить голову</a:t>
            </a:r>
            <a:r>
              <a:rPr lang="ru-RU" sz="2000" dirty="0" smtClean="0"/>
              <a:t> 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714752"/>
            <a:ext cx="52706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в час по чайной ложке</a:t>
            </a:r>
            <a:r>
              <a:rPr lang="ru-RU" dirty="0" smtClean="0">
                <a:solidFill>
                  <a:srgbClr val="0070C0"/>
                </a:solidFill>
              </a:rPr>
              <a:t> 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2786058"/>
            <a:ext cx="40060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засучив рукава 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4714884"/>
            <a:ext cx="39789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ни пуха, ни пера 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5720" y="2000240"/>
            <a:ext cx="5286412" cy="7865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tx1"/>
                </a:solidFill>
              </a:rPr>
              <a:t>Терпенье и труд …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4214810" y="2071678"/>
            <a:ext cx="5286412" cy="78655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всё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перетрут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214282" y="2857496"/>
            <a:ext cx="4429188" cy="786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4400" b="1" dirty="0" smtClean="0">
                <a:solidFill>
                  <a:schemeClr val="tx2"/>
                </a:solidFill>
              </a:rPr>
              <a:t>Делу время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Объект 1"/>
          <p:cNvSpPr txBox="1">
            <a:spLocks/>
          </p:cNvSpPr>
          <p:nvPr/>
        </p:nvSpPr>
        <p:spPr>
          <a:xfrm>
            <a:off x="3714744" y="2928934"/>
            <a:ext cx="4000528" cy="78655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потехе час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  <p:bldP spid="6" grpId="0" build="p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5720" y="2357430"/>
            <a:ext cx="9144000" cy="78655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err="1" smtClean="0">
                <a:solidFill>
                  <a:schemeClr val="tx1"/>
                </a:solidFill>
              </a:rPr>
              <a:t>Ч.сы</a:t>
            </a:r>
            <a:r>
              <a:rPr lang="ru-RU" sz="4400" b="1" dirty="0" smtClean="0">
                <a:solidFill>
                  <a:schemeClr val="tx1"/>
                </a:solidFill>
              </a:rPr>
              <a:t>,     </a:t>
            </a:r>
            <a:r>
              <a:rPr lang="ru-RU" sz="4400" b="1" dirty="0" err="1" smtClean="0">
                <a:solidFill>
                  <a:schemeClr val="tx1"/>
                </a:solidFill>
              </a:rPr>
              <a:t>ч.йник</a:t>
            </a:r>
            <a:r>
              <a:rPr lang="ru-RU" sz="4400" b="1" dirty="0" smtClean="0">
                <a:solidFill>
                  <a:schemeClr val="tx1"/>
                </a:solidFill>
              </a:rPr>
              <a:t>,    ч.до,    ч.чело,   </a:t>
            </a:r>
            <a:r>
              <a:rPr lang="ru-RU" sz="4400" b="1" dirty="0" err="1" smtClean="0">
                <a:solidFill>
                  <a:schemeClr val="tx1"/>
                </a:solidFill>
              </a:rPr>
              <a:t>щ.вель</a:t>
            </a:r>
            <a:r>
              <a:rPr lang="ru-RU" sz="4400" b="1" dirty="0" smtClean="0">
                <a:solidFill>
                  <a:schemeClr val="tx1"/>
                </a:solidFill>
              </a:rPr>
              <a:t>, </a:t>
            </a:r>
            <a:r>
              <a:rPr lang="ru-RU" sz="4400" b="1" dirty="0" err="1" smtClean="0">
                <a:solidFill>
                  <a:schemeClr val="tx1"/>
                </a:solidFill>
              </a:rPr>
              <a:t>щ.ка</a:t>
            </a:r>
            <a:r>
              <a:rPr lang="ru-RU" sz="4400" b="1" dirty="0" smtClean="0">
                <a:solidFill>
                  <a:schemeClr val="tx1"/>
                </a:solidFill>
              </a:rPr>
              <a:t>,   ж.вот,    </a:t>
            </a:r>
            <a:r>
              <a:rPr lang="ru-RU" sz="4400" b="1" dirty="0" err="1" smtClean="0">
                <a:solidFill>
                  <a:schemeClr val="tx1"/>
                </a:solidFill>
              </a:rPr>
              <a:t>ш.на</a:t>
            </a:r>
            <a:r>
              <a:rPr lang="ru-RU" sz="4400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5720" y="2000240"/>
            <a:ext cx="8429684" cy="20724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800" b="1" dirty="0" err="1" smtClean="0">
                <a:latin typeface="Arial" pitchFamily="34" charset="0"/>
                <a:cs typeface="Arial" pitchFamily="34" charset="0"/>
              </a:rPr>
              <a:t>Физкультпауза</a:t>
            </a:r>
            <a:endParaRPr lang="ru-RU" sz="38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Fizminutka_-_CHasti_tela_(mp3.mn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71736" y="542926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2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85786" y="1071546"/>
            <a:ext cx="7572428" cy="7865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                        5 тур</a:t>
            </a:r>
            <a:endParaRPr lang="ru-RU" sz="4400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1928802"/>
            <a:ext cx="49323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Слова играют в прятки  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071802" y="2500306"/>
            <a:ext cx="221457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Хлев –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Коса –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Щель - 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Зубр -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714876" y="2428868"/>
            <a:ext cx="278608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лев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714876" y="4286256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зуб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714876" y="3071810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4714876" y="3643314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ель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85786" y="1071546"/>
            <a:ext cx="7572428" cy="7865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                        5 тур</a:t>
            </a:r>
            <a:endParaRPr lang="ru-RU" sz="4400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1928802"/>
            <a:ext cx="49323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Слова играют в прятки  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571736" y="2500306"/>
            <a:ext cx="271464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Столб 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Укол –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Удочка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- 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Уточка -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714876" y="2428868"/>
            <a:ext cx="278608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стол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714876" y="4286256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точка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714876" y="3071810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4643438" y="3786190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дочка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85786" y="1071546"/>
            <a:ext cx="7572428" cy="7865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                        6 тур</a:t>
            </a:r>
            <a:endParaRPr lang="ru-RU" sz="4400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1928802"/>
            <a:ext cx="48188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Закодированное слово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571736" y="2500306"/>
            <a:ext cx="271464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Кисель –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Ирис –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Небо  - 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Осёл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-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714876" y="2428868"/>
            <a:ext cx="278608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714876" y="4286256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714876" y="3071810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4643438" y="3786190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85786" y="1071546"/>
            <a:ext cx="7572428" cy="7865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                        6 тур</a:t>
            </a:r>
            <a:endParaRPr lang="ru-RU" sz="4400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1928802"/>
            <a:ext cx="48188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Закодированное слово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428860" y="2464587"/>
            <a:ext cx="2714644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Синица –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Рысь –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Енот  - 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chemeClr val="tx2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Дятел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-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 smtClean="0">
                <a:solidFill>
                  <a:schemeClr val="tx2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Аист -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4714876" y="2428868"/>
            <a:ext cx="278608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714876" y="4286256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714876" y="3071810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4643438" y="3786190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643438" y="4929198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5720" y="2000240"/>
            <a:ext cx="8429684" cy="164307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800" b="1" dirty="0" smtClean="0">
                <a:latin typeface="Arial" pitchFamily="34" charset="0"/>
                <a:cs typeface="Arial" pitchFamily="34" charset="0"/>
              </a:rPr>
              <a:t>7 тур</a:t>
            </a:r>
          </a:p>
          <a:p>
            <a:pPr algn="ctr">
              <a:buNone/>
            </a:pPr>
            <a:r>
              <a:rPr lang="ru-RU" sz="4000" b="1" dirty="0" smtClean="0"/>
              <a:t>«Черный ящик»</a:t>
            </a:r>
            <a:endParaRPr lang="ru-RU" sz="4000" dirty="0" smtClean="0"/>
          </a:p>
          <a:p>
            <a:pPr algn="ctr">
              <a:buNone/>
            </a:pPr>
            <a:endParaRPr lang="ru-RU" sz="3800" b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Fizminutka_-_CHasti_tela_(mp3.mn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71736" y="542926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2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8596" y="2285256"/>
            <a:ext cx="8286808" cy="24296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tx2"/>
                </a:solidFill>
              </a:rPr>
              <a:t>Желаю вам, ребята,</a:t>
            </a:r>
            <a:br>
              <a:rPr lang="ru-RU" sz="4800" b="1" dirty="0" smtClean="0">
                <a:solidFill>
                  <a:schemeClr val="tx2"/>
                </a:solidFill>
              </a:rPr>
            </a:br>
            <a:r>
              <a:rPr lang="ru-RU" sz="4800" b="1" dirty="0" smtClean="0">
                <a:solidFill>
                  <a:schemeClr val="tx2"/>
                </a:solidFill>
              </a:rPr>
              <a:t>Счастливого пути!</a:t>
            </a:r>
            <a:endParaRPr lang="ru-RU" sz="4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28794" y="1571612"/>
            <a:ext cx="5760640" cy="3473115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"Учите русский – годы к ряду,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С душой, с усердием, с умом!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Вас ждёт великая награда,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И та награда – в нём самом".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                                  </a:t>
            </a:r>
            <a:r>
              <a:rPr lang="ru-RU" sz="2800" dirty="0" err="1" smtClean="0">
                <a:solidFill>
                  <a:schemeClr val="tx1"/>
                </a:solidFill>
              </a:rPr>
              <a:t>Сабир</a:t>
            </a:r>
            <a:r>
              <a:rPr lang="ru-RU" sz="2800" dirty="0" smtClean="0">
                <a:solidFill>
                  <a:schemeClr val="tx1"/>
                </a:solidFill>
              </a:rPr>
              <a:t> Абдулла.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9" name="Text Box 268"/>
          <p:cNvSpPr txBox="1">
            <a:spLocks noChangeArrowheads="1"/>
          </p:cNvSpPr>
          <p:nvPr/>
        </p:nvSpPr>
        <p:spPr bwMode="gray">
          <a:xfrm>
            <a:off x="2432511" y="538893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5786" y="2071678"/>
            <a:ext cx="7358114" cy="175672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В клуб пришёл, не хмурь лица.</a:t>
            </a:r>
            <a:br>
              <a:rPr lang="ru-RU" b="1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Будь весёлым до конца.</a:t>
            </a:r>
            <a:r>
              <a:rPr lang="ru-RU" b="1" i="1" dirty="0" smtClean="0">
                <a:solidFill>
                  <a:schemeClr val="tx2"/>
                </a:solidFill>
              </a:rPr>
              <a:t> 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9" name="Text Box 268"/>
          <p:cNvSpPr txBox="1">
            <a:spLocks noChangeArrowheads="1"/>
          </p:cNvSpPr>
          <p:nvPr/>
        </p:nvSpPr>
        <p:spPr bwMode="gray">
          <a:xfrm>
            <a:off x="2432511" y="538893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Box 268"/>
          <p:cNvSpPr txBox="1">
            <a:spLocks noChangeArrowheads="1"/>
          </p:cNvSpPr>
          <p:nvPr/>
        </p:nvSpPr>
        <p:spPr bwMode="gray">
          <a:xfrm>
            <a:off x="2432511" y="538893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5</a:t>
            </a: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714348" y="1973769"/>
            <a:ext cx="80010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Наш девиз: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Победившим  -не хвалиться,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проигравшим - не реветь!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85786" y="1071546"/>
            <a:ext cx="7572428" cy="7865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Разминка</a:t>
            </a:r>
          </a:p>
          <a:p>
            <a:endParaRPr lang="ru-RU" dirty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14282" y="2040901"/>
            <a:ext cx="67865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Сколько слогов в слове ЗИМА?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4282" y="2612405"/>
            <a:ext cx="77153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Как пишутся предлоги с другими словами? </a:t>
            </a:r>
            <a:endParaRPr kumimoji="0" lang="ru-RU" sz="12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4282" y="3398223"/>
            <a:ext cx="77153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3.Как пишутся названия городов, улиц?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57158" y="3969727"/>
            <a:ext cx="77153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4.Какие буквы можно петь?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1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85786" y="1071546"/>
            <a:ext cx="7572428" cy="7865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Arial" pitchFamily="34" charset="0"/>
                <a:cs typeface="Arial" pitchFamily="34" charset="0"/>
              </a:rPr>
              <a:t>Разминка</a:t>
            </a:r>
          </a:p>
          <a:p>
            <a:endParaRPr lang="ru-RU" dirty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14282" y="2040901"/>
            <a:ext cx="67865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lang="ru-RU" sz="2800" b="1" dirty="0" smtClean="0">
                <a:solidFill>
                  <a:schemeClr val="tx2"/>
                </a:solidFill>
              </a:rPr>
              <a:t>Сколько слогов в слове РОДИНА?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4282" y="2396962"/>
            <a:ext cx="771530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lang="ru-RU" sz="2800" b="1" dirty="0" smtClean="0">
                <a:solidFill>
                  <a:schemeClr val="tx2"/>
                </a:solidFill>
              </a:rPr>
              <a:t>Как пишутся имена людей и клички животных?</a:t>
            </a:r>
            <a:endParaRPr kumimoji="0" lang="ru-RU" sz="1200" b="1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4282" y="3398223"/>
            <a:ext cx="77153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/>
                </a:solidFill>
              </a:rPr>
              <a:t>3. Какая буква не обозначает звука?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85720" y="4000504"/>
            <a:ext cx="77153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/>
                </a:solidFill>
              </a:rPr>
              <a:t>4. Как пишется первое слово в предложении?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85786" y="1071546"/>
            <a:ext cx="7572428" cy="7865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                        1тур</a:t>
            </a:r>
            <a:endParaRPr lang="ru-RU" sz="4400" dirty="0" smtClean="0"/>
          </a:p>
          <a:p>
            <a:endParaRPr lang="ru-RU" dirty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714348" y="2143116"/>
            <a:ext cx="678657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lang="ru-RU" sz="4000" b="1" dirty="0" smtClean="0"/>
              <a:t>Дождь, снег, град, луна. </a:t>
            </a:r>
            <a:endParaRPr kumimoji="0" lang="ru-RU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28596" y="3143248"/>
            <a:ext cx="77153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lang="ru-RU" sz="4000" b="1" dirty="0" smtClean="0"/>
              <a:t>Земля, серая, жёлтая, зелёная</a:t>
            </a:r>
            <a:r>
              <a:rPr lang="ru-RU" sz="3600" dirty="0" smtClean="0"/>
              <a:t> .</a:t>
            </a:r>
            <a:endParaRPr kumimoji="0" lang="ru-RU" sz="16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85786" y="1071546"/>
            <a:ext cx="7572428" cy="7865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                        1тур</a:t>
            </a:r>
            <a:endParaRPr lang="ru-RU" sz="4400" dirty="0" smtClean="0"/>
          </a:p>
          <a:p>
            <a:endParaRPr lang="ru-RU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14282" y="2183776"/>
            <a:ext cx="8501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/>
                </a:solidFill>
              </a:rPr>
              <a:t>1. </a:t>
            </a:r>
            <a:r>
              <a:rPr lang="ru-RU" sz="3600" b="1" dirty="0" smtClean="0">
                <a:solidFill>
                  <a:schemeClr val="tx2"/>
                </a:solidFill>
              </a:rPr>
              <a:t>Морковь, капуста, картофель, Москва.</a:t>
            </a:r>
            <a:r>
              <a:rPr lang="ru-RU" sz="3600" b="1" i="1" dirty="0" smtClean="0">
                <a:solidFill>
                  <a:schemeClr val="tx2"/>
                </a:solidFill>
              </a:rPr>
              <a:t> 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71472" y="3296007"/>
            <a:ext cx="77153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tx2"/>
                </a:solidFill>
              </a:rPr>
              <a:t>2. </a:t>
            </a:r>
            <a:r>
              <a:rPr lang="ru-RU" sz="4000" b="1" dirty="0" smtClean="0">
                <a:solidFill>
                  <a:schemeClr val="tx2"/>
                </a:solidFill>
              </a:rPr>
              <a:t>М, С, К, Е, Р 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85786" y="1071546"/>
            <a:ext cx="7572428" cy="7865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                        2 тур</a:t>
            </a:r>
            <a:endParaRPr lang="ru-RU" sz="4400" dirty="0" smtClean="0"/>
          </a:p>
          <a:p>
            <a:endParaRPr lang="ru-RU" dirty="0"/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85720" y="1857364"/>
            <a:ext cx="8501122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/>
              <a:t> </a:t>
            </a:r>
            <a:r>
              <a:rPr lang="ru-RU" sz="4400" b="1" dirty="0" err="1" smtClean="0"/>
              <a:t>За.ц</a:t>
            </a:r>
            <a:r>
              <a:rPr lang="ru-RU" sz="4400" b="1" dirty="0" smtClean="0"/>
              <a:t>, к.пуста, с.бака, </a:t>
            </a:r>
            <a:r>
              <a:rPr lang="ru-RU" sz="4400" b="1" dirty="0" err="1" smtClean="0"/>
              <a:t>к.р.ндаш</a:t>
            </a:r>
            <a:r>
              <a:rPr lang="ru-RU" sz="4400" b="1" dirty="0" smtClean="0"/>
              <a:t>, </a:t>
            </a:r>
            <a:endParaRPr lang="ru-RU" sz="2000" b="1" dirty="0" smtClean="0"/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/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dirty="0" err="1" smtClean="0"/>
              <a:t>вет.р</a:t>
            </a:r>
            <a:r>
              <a:rPr lang="ru-RU" sz="4400" b="1" dirty="0" smtClean="0"/>
              <a:t>, </a:t>
            </a:r>
            <a:r>
              <a:rPr lang="ru-RU" sz="4400" b="1" dirty="0" err="1" smtClean="0"/>
              <a:t>М.сква</a:t>
            </a:r>
            <a:r>
              <a:rPr lang="ru-RU" sz="4400" b="1" dirty="0" smtClean="0"/>
              <a:t>, </a:t>
            </a:r>
            <a:r>
              <a:rPr lang="ru-RU" sz="4400" b="1" dirty="0" err="1" smtClean="0"/>
              <a:t>п.м.дор</a:t>
            </a:r>
            <a:r>
              <a:rPr lang="ru-RU" sz="4400" b="1" dirty="0" smtClean="0"/>
              <a:t>, </a:t>
            </a:r>
            <a:r>
              <a:rPr lang="ru-RU" sz="4400" b="1" dirty="0" err="1" smtClean="0"/>
              <a:t>м.рковь</a:t>
            </a:r>
            <a:r>
              <a:rPr lang="ru-RU" sz="4400" b="1" dirty="0" smtClean="0"/>
              <a:t>,</a:t>
            </a:r>
            <a:endParaRPr lang="ru-RU" sz="2000" b="1" dirty="0" smtClean="0"/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 smtClean="0"/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/>
              <a:t> </a:t>
            </a:r>
            <a:r>
              <a:rPr lang="ru-RU" sz="4400" b="1" dirty="0" err="1" smtClean="0"/>
              <a:t>ул.ца</a:t>
            </a:r>
            <a:r>
              <a:rPr lang="ru-RU" sz="4400" b="1" dirty="0" smtClean="0"/>
              <a:t>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f7c99a9f2de5b86a8eb3fb5b476289f86422b2f"/>
</p:tagLst>
</file>

<file path=ppt/theme/theme1.xml><?xml version="1.0" encoding="utf-8"?>
<a:theme xmlns:a="http://schemas.openxmlformats.org/drawingml/2006/main" name="Тема Office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</TotalTime>
  <Words>276</Words>
  <Application>Microsoft Office PowerPoint</Application>
  <PresentationFormat>Экран (4:3)</PresentationFormat>
  <Paragraphs>95</Paragraphs>
  <Slides>19</Slides>
  <Notes>4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КВН «Не стыдно не знать, стыдно не учиться»!</vt:lpstr>
      <vt:lpstr>"Учите русский – годы к ряду, С душой, с усердием, с умом! Вас ждёт великая награда, И та награда – в нём самом".                                   Сабир Абдулла.</vt:lpstr>
      <vt:lpstr>В клуб пришёл, не хмурь лица. Будь весёлым до конца. 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 минуты без книги</dc:title>
  <dc:creator>obstinate</dc:creator>
  <dc:description>Шаблон презентации с сайта https://presentation-creation.ru/</dc:description>
  <cp:lastModifiedBy>user</cp:lastModifiedBy>
  <cp:revision>567</cp:revision>
  <dcterms:created xsi:type="dcterms:W3CDTF">2018-02-25T09:09:03Z</dcterms:created>
  <dcterms:modified xsi:type="dcterms:W3CDTF">2022-11-21T11:57:17Z</dcterms:modified>
</cp:coreProperties>
</file>