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38" autoAdjust="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692696"/>
            <a:ext cx="7772400" cy="1470025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Тема «Домашние животные»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5105400"/>
            <a:ext cx="3520480" cy="127592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/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Выполнил воспитатель  </a:t>
            </a:r>
          </a:p>
          <a:p>
            <a:pPr algn="r"/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Макаренко Т.А.</a:t>
            </a:r>
          </a:p>
          <a:p>
            <a:pPr algn="r"/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Первая младшая группа «А»</a:t>
            </a:r>
            <a:endParaRPr lang="ru-RU" sz="1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Рисунок 3" descr="коров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3356992"/>
            <a:ext cx="3918282" cy="260565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о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60648"/>
            <a:ext cx="8246690" cy="6597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2746648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Кот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соба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620688"/>
            <a:ext cx="5112568" cy="10081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собака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оз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0095"/>
            <a:ext cx="9144000" cy="60979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332656"/>
            <a:ext cx="3394720" cy="13541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коза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лошадь</a:t>
            </a:r>
            <a:endParaRPr lang="ru-RU" dirty="0"/>
          </a:p>
        </p:txBody>
      </p:sp>
      <p:pic>
        <p:nvPicPr>
          <p:cNvPr id="4" name="Содержимое 3" descr="53534884_0_9d2a_28aeaf59_X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свинья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Содержимое 3" descr="gallery_23177_1373_108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21</Words>
  <Application>Microsoft Office PowerPoint</Application>
  <PresentationFormat>Экран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Тема «Домашние животные»</vt:lpstr>
      <vt:lpstr>Кот</vt:lpstr>
      <vt:lpstr>собака</vt:lpstr>
      <vt:lpstr>коза</vt:lpstr>
      <vt:lpstr>лошадь</vt:lpstr>
      <vt:lpstr>свинья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«Домашние животные»</dc:title>
  <dc:creator>Татьяна</dc:creator>
  <cp:lastModifiedBy>МОЙ</cp:lastModifiedBy>
  <cp:revision>7</cp:revision>
  <dcterms:created xsi:type="dcterms:W3CDTF">2015-02-26T13:55:27Z</dcterms:created>
  <dcterms:modified xsi:type="dcterms:W3CDTF">2015-02-26T18:01:52Z</dcterms:modified>
</cp:coreProperties>
</file>