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3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4" autoAdjust="0"/>
    <p:restoredTop sz="94660"/>
  </p:normalViewPr>
  <p:slideViewPr>
    <p:cSldViewPr>
      <p:cViewPr>
        <p:scale>
          <a:sx n="125" d="100"/>
          <a:sy n="125" d="100"/>
        </p:scale>
        <p:origin x="-3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A38FDC8-5669-4451-B5C9-CEDF4AC40C12}" type="datetimeFigureOut">
              <a:rPr lang="ru-RU" smtClean="0"/>
              <a:t>07.02.2017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348B5A9-717D-4562-93FE-2B6C148713D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«Гончарное ремесло с детьми младшего возраста»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 воспитатель: МАДОУ ЦРР №19 Абаринова Т.В.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029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Гончарный промысе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3" y="4002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209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История посуд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9" y="987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90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Ложки и вил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5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795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История столовых прибор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199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Чайничек из шарика гли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5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544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Чашка и вазочка из раскатанного пласта гли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544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Изготовление чашки соединением жгутов гли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288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Виды сервиз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26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645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Чем отличаются образцы более древней посуд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" y="-12779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196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Какая была посуда на Рус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411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Образцы старинной посуд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64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6744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170" y="952142"/>
            <a:ext cx="6617500" cy="4514432"/>
          </a:xfrm>
        </p:spPr>
      </p:pic>
    </p:spTree>
    <p:extLst>
      <p:ext uri="{BB962C8B-B14F-4D97-AF65-F5344CB8AC3E}">
        <p14:creationId xmlns:p14="http://schemas.microsoft.com/office/powerpoint/2010/main" val="160169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908720"/>
            <a:ext cx="8046156" cy="5217443"/>
          </a:xfrm>
        </p:spPr>
      </p:pic>
    </p:spTree>
    <p:extLst>
      <p:ext uri="{BB962C8B-B14F-4D97-AF65-F5344CB8AC3E}">
        <p14:creationId xmlns:p14="http://schemas.microsoft.com/office/powerpoint/2010/main" val="2378037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29678" y="1526838"/>
            <a:ext cx="5869914" cy="4369847"/>
          </a:xfrm>
        </p:spPr>
      </p:pic>
    </p:spTree>
    <p:extLst>
      <p:ext uri="{BB962C8B-B14F-4D97-AF65-F5344CB8AC3E}">
        <p14:creationId xmlns:p14="http://schemas.microsoft.com/office/powerpoint/2010/main" val="747897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82353" y="1850095"/>
            <a:ext cx="5976664" cy="4525963"/>
          </a:xfrm>
        </p:spPr>
      </p:pic>
    </p:spTree>
    <p:extLst>
      <p:ext uri="{BB962C8B-B14F-4D97-AF65-F5344CB8AC3E}">
        <p14:creationId xmlns:p14="http://schemas.microsoft.com/office/powerpoint/2010/main" val="1872363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52467" y="1866388"/>
            <a:ext cx="6196013" cy="4109475"/>
          </a:xfrm>
        </p:spPr>
      </p:pic>
    </p:spTree>
    <p:extLst>
      <p:ext uri="{BB962C8B-B14F-4D97-AF65-F5344CB8AC3E}">
        <p14:creationId xmlns:p14="http://schemas.microsoft.com/office/powerpoint/2010/main" val="5180035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2447" y="1686368"/>
            <a:ext cx="6196013" cy="4469515"/>
          </a:xfrm>
        </p:spPr>
      </p:pic>
    </p:spTree>
    <p:extLst>
      <p:ext uri="{BB962C8B-B14F-4D97-AF65-F5344CB8AC3E}">
        <p14:creationId xmlns:p14="http://schemas.microsoft.com/office/powerpoint/2010/main" val="9624132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71700" y="872716"/>
            <a:ext cx="4536504" cy="4752528"/>
          </a:xfrm>
        </p:spPr>
      </p:pic>
    </p:spTree>
    <p:extLst>
      <p:ext uri="{BB962C8B-B14F-4D97-AF65-F5344CB8AC3E}">
        <p14:creationId xmlns:p14="http://schemas.microsoft.com/office/powerpoint/2010/main" val="3856256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</a:t>
            </a:r>
            <a:r>
              <a:rPr lang="ru-RU" smtClean="0"/>
              <a:t>за внимание!!!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2567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64</TotalTime>
  <Words>22</Words>
  <Application>Microsoft Office PowerPoint</Application>
  <PresentationFormat>Экран (4:3)</PresentationFormat>
  <Paragraphs>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Кнопка</vt:lpstr>
      <vt:lpstr>«Гончарное ремесло с детьми младшего возраста»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внимание!!!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фыв</dc:creator>
  <cp:lastModifiedBy>фыв</cp:lastModifiedBy>
  <cp:revision>8</cp:revision>
  <dcterms:created xsi:type="dcterms:W3CDTF">2017-02-07T10:48:15Z</dcterms:created>
  <dcterms:modified xsi:type="dcterms:W3CDTF">2017-02-07T13:48:37Z</dcterms:modified>
</cp:coreProperties>
</file>