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359" autoAdjust="0"/>
    <p:restoredTop sz="94660"/>
  </p:normalViewPr>
  <p:slideViewPr>
    <p:cSldViewPr>
      <p:cViewPr varScale="1">
        <p:scale>
          <a:sx n="74" d="100"/>
          <a:sy n="74" d="100"/>
        </p:scale>
        <p:origin x="-90" y="-4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43CF08-FAFF-4E05-84DF-144BA3AD776A}" type="datetimeFigureOut">
              <a:rPr lang="ru-RU" smtClean="0"/>
              <a:t>01.11.2015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C3E490-25E9-4511-9A4C-D79B4238F6A1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7E7C4-0915-419F-B264-FC0446A1FC91}" type="datetimeFigureOut">
              <a:rPr lang="ru-RU" smtClean="0"/>
              <a:t>01.11.2015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7B157-BD46-4F97-8D76-AD445221C6EF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7E7C4-0915-419F-B264-FC0446A1FC91}" type="datetimeFigureOut">
              <a:rPr lang="ru-RU" smtClean="0"/>
              <a:t>01.11.2015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7B157-BD46-4F97-8D76-AD445221C6E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7E7C4-0915-419F-B264-FC0446A1FC91}" type="datetimeFigureOut">
              <a:rPr lang="ru-RU" smtClean="0"/>
              <a:t>01.11.2015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7B157-BD46-4F97-8D76-AD445221C6EF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7E7C4-0915-419F-B264-FC0446A1FC91}" type="datetimeFigureOut">
              <a:rPr lang="ru-RU" smtClean="0"/>
              <a:t>01.11.2015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7B157-BD46-4F97-8D76-AD445221C6E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7E7C4-0915-419F-B264-FC0446A1FC91}" type="datetimeFigureOut">
              <a:rPr lang="ru-RU" smtClean="0"/>
              <a:t>01.11.2015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7B157-BD46-4F97-8D76-AD445221C6E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7E7C4-0915-419F-B264-FC0446A1FC91}" type="datetimeFigureOut">
              <a:rPr lang="ru-RU" smtClean="0"/>
              <a:t>01.11.2015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7B157-BD46-4F97-8D76-AD445221C6E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7E7C4-0915-419F-B264-FC0446A1FC91}" type="datetimeFigureOut">
              <a:rPr lang="ru-RU" smtClean="0"/>
              <a:t>01.11.2015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7B157-BD46-4F97-8D76-AD445221C6E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7E7C4-0915-419F-B264-FC0446A1FC91}" type="datetimeFigureOut">
              <a:rPr lang="ru-RU" smtClean="0"/>
              <a:t>01.11.2015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7B157-BD46-4F97-8D76-AD445221C6E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7E7C4-0915-419F-B264-FC0446A1FC91}" type="datetimeFigureOut">
              <a:rPr lang="ru-RU" smtClean="0"/>
              <a:t>01.11.2015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3ED7B157-BD46-4F97-8D76-AD445221C6EF}" type="slidenum">
              <a:rPr lang="ru-RU" smtClean="0"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7E7C4-0915-419F-B264-FC0446A1FC91}" type="datetimeFigureOut">
              <a:rPr lang="ru-RU" smtClean="0"/>
              <a:t>01.11.2015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7B157-BD46-4F97-8D76-AD445221C6E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7E7C4-0915-419F-B264-FC0446A1FC91}" type="datetimeFigureOut">
              <a:rPr lang="ru-RU" smtClean="0"/>
              <a:t>01.11.2015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D7B157-BD46-4F97-8D76-AD445221C6E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AA7E7C4-0915-419F-B264-FC0446A1FC91}" type="datetimeFigureOut">
              <a:rPr lang="ru-RU" smtClean="0"/>
              <a:t>01.11.2015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ED7B157-BD46-4F97-8D76-AD445221C6EF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Осень ,осень в гости просим.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Провела воспитатель первой младшей группы </a:t>
            </a:r>
            <a:r>
              <a:rPr lang="ru-RU" dirty="0" err="1" smtClean="0"/>
              <a:t>Головешкина</a:t>
            </a:r>
            <a:r>
              <a:rPr lang="ru-RU" dirty="0" smtClean="0"/>
              <a:t> Вера Викторовна.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 build="p"/>
      <p:bldP spid="3" grpId="1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Осень снова к нам пришла ,веселый праздник принесла.</a:t>
            </a:r>
            <a:endParaRPr lang="ru-RU" dirty="0"/>
          </a:p>
        </p:txBody>
      </p:sp>
      <p:pic>
        <p:nvPicPr>
          <p:cNvPr id="4" name="Содержимое 3" descr="http://content.foto.mail.ru/mail/galina_galina_74/_animated/i-954.gif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0750" y="2343944"/>
            <a:ext cx="4762500" cy="357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Наше первое выступление.</a:t>
            </a:r>
            <a:endParaRPr lang="ru-RU" dirty="0"/>
          </a:p>
        </p:txBody>
      </p:sp>
      <p:pic>
        <p:nvPicPr>
          <p:cNvPr id="4" name="Содержимое 3" descr="G:\Летне-оздоровительные 1 младшая фото\P1100380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6391" y="1935163"/>
            <a:ext cx="5851218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100"/>
                            </p:stCondLst>
                            <p:childTnLst>
                              <p:par>
                                <p:cTn id="11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788808"/>
          </a:xfrm>
        </p:spPr>
        <p:txBody>
          <a:bodyPr>
            <a:normAutofit/>
          </a:bodyPr>
          <a:lstStyle/>
          <a:p>
            <a:r>
              <a:rPr lang="ru-RU" dirty="0" smtClean="0"/>
              <a:t>Светит солнышко с утра, значит нам гулять пора.</a:t>
            </a:r>
            <a:endParaRPr lang="ru-RU" dirty="0"/>
          </a:p>
        </p:txBody>
      </p:sp>
      <p:pic>
        <p:nvPicPr>
          <p:cNvPr id="5" name="Содержимое 4" descr="http://ozr-dou03k.edumsko.ru/images/users-files/ozr-dou03k/313964118e256e7913c2c35c5d93ca59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2564904"/>
            <a:ext cx="3589503" cy="429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Вот и капли –</a:t>
            </a:r>
            <a:r>
              <a:rPr lang="ru-RU" dirty="0" err="1" smtClean="0"/>
              <a:t>капитоши</a:t>
            </a:r>
            <a:r>
              <a:rPr lang="ru-RU" dirty="0" smtClean="0"/>
              <a:t> застучали по ладошке тучи собираются дождик начинается</a:t>
            </a:r>
            <a:endParaRPr lang="ru-RU" dirty="0"/>
          </a:p>
        </p:txBody>
      </p:sp>
      <p:pic>
        <p:nvPicPr>
          <p:cNvPr id="1026" name="Picture 2" descr="G:\Летне-оздоровительные 1 младшая фото\P110037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5708" y="1935163"/>
            <a:ext cx="5852583" cy="43894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Танец «листики дубовые»</a:t>
            </a:r>
            <a:endParaRPr lang="ru-RU" dirty="0"/>
          </a:p>
        </p:txBody>
      </p:sp>
      <p:pic>
        <p:nvPicPr>
          <p:cNvPr id="4" name="Содержимое 3" descr="G:\Летне-оздоровительные 1 младшая фото\P1100382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5708" y="1935163"/>
            <a:ext cx="5852583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Игра с шишками.</a:t>
            </a:r>
            <a:endParaRPr lang="ru-RU" dirty="0"/>
          </a:p>
        </p:txBody>
      </p:sp>
      <p:pic>
        <p:nvPicPr>
          <p:cNvPr id="4" name="Содержимое 3" descr="G:\Летне-оздоровительные 1 младшая фото\P1100390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5708" y="1935163"/>
            <a:ext cx="5852583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Гриб-грибок полезай в кузовок.</a:t>
            </a:r>
            <a:endParaRPr lang="ru-RU" dirty="0"/>
          </a:p>
        </p:txBody>
      </p:sp>
      <p:pic>
        <p:nvPicPr>
          <p:cNvPr id="4" name="Содержимое 3" descr="http://fantik47.rusedu.net/gallery/3117/79870-4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1916832"/>
            <a:ext cx="5871018" cy="46621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Грибы для Зайки.</a:t>
            </a:r>
            <a:endParaRPr lang="ru-RU" dirty="0"/>
          </a:p>
        </p:txBody>
      </p:sp>
      <p:pic>
        <p:nvPicPr>
          <p:cNvPr id="4" name="Содержимое 3" descr="G:\Летне-оздоровительные 1 младшая фото\P1100392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5708" y="1935163"/>
            <a:ext cx="5852583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Первые стихи Валерии.</a:t>
            </a:r>
            <a:endParaRPr lang="ru-RU" dirty="0"/>
          </a:p>
        </p:txBody>
      </p:sp>
      <p:pic>
        <p:nvPicPr>
          <p:cNvPr id="2050" name="Picture 2" descr="G:\Летне-оздоровительные 1 младшая фото\P110038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5708" y="1935163"/>
            <a:ext cx="5852583" cy="43894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Поплясать становись и дружку поклонись.</a:t>
            </a:r>
            <a:endParaRPr lang="ru-RU" dirty="0"/>
          </a:p>
        </p:txBody>
      </p:sp>
      <p:pic>
        <p:nvPicPr>
          <p:cNvPr id="3074" name="Picture 2" descr="G:\Летне-оздоровительные 1 младшая фото\P110038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5708" y="1935163"/>
            <a:ext cx="5852583" cy="43894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Сказки осени.</a:t>
            </a:r>
            <a:endParaRPr lang="ru-RU" dirty="0"/>
          </a:p>
        </p:txBody>
      </p:sp>
      <p:pic>
        <p:nvPicPr>
          <p:cNvPr id="4098" name="Picture 2" descr="G:\Летне-оздоровительные 1 младшая фото\P110039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5708" y="1935163"/>
            <a:ext cx="5852583" cy="43894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Подарки осени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sz="2800" dirty="0" smtClean="0"/>
              <a:t>Ходи т Осень</a:t>
            </a:r>
            <a:endParaRPr lang="ru-RU" sz="2000" dirty="0" smtClean="0"/>
          </a:p>
          <a:p>
            <a:r>
              <a:rPr lang="ru-RU" sz="2800" dirty="0" smtClean="0"/>
              <a:t>В нашем парке,</a:t>
            </a:r>
            <a:endParaRPr lang="ru-RU" sz="2000" dirty="0" smtClean="0"/>
          </a:p>
          <a:p>
            <a:r>
              <a:rPr lang="ru-RU" sz="2800" dirty="0" smtClean="0"/>
              <a:t>Дарит Осень</a:t>
            </a:r>
            <a:endParaRPr lang="ru-RU" sz="2000" dirty="0" smtClean="0"/>
          </a:p>
          <a:p>
            <a:r>
              <a:rPr lang="ru-RU" sz="2800" dirty="0" smtClean="0"/>
              <a:t>Всем подарки:</a:t>
            </a:r>
            <a:endParaRPr lang="ru-RU" sz="2000" dirty="0" smtClean="0"/>
          </a:p>
          <a:p>
            <a:r>
              <a:rPr lang="ru-RU" sz="2800" dirty="0" smtClean="0"/>
              <a:t>Бусы </a:t>
            </a:r>
            <a:r>
              <a:rPr lang="ru-RU" sz="2800" dirty="0" smtClean="0"/>
              <a:t> красные -</a:t>
            </a:r>
            <a:endParaRPr lang="ru-RU" sz="2000" dirty="0" smtClean="0"/>
          </a:p>
          <a:p>
            <a:r>
              <a:rPr lang="ru-RU" sz="2800" dirty="0" smtClean="0"/>
              <a:t>Рябине,</a:t>
            </a:r>
            <a:endParaRPr lang="ru-RU" sz="2000" dirty="0" smtClean="0"/>
          </a:p>
          <a:p>
            <a:r>
              <a:rPr lang="ru-RU" sz="2800" dirty="0" smtClean="0"/>
              <a:t>Фартук </a:t>
            </a:r>
            <a:r>
              <a:rPr lang="ru-RU" sz="2800" dirty="0" smtClean="0"/>
              <a:t> розовый-</a:t>
            </a:r>
            <a:endParaRPr lang="ru-RU" sz="2000" dirty="0" smtClean="0"/>
          </a:p>
          <a:p>
            <a:r>
              <a:rPr lang="ru-RU" sz="2800" dirty="0" smtClean="0"/>
              <a:t>Осине,</a:t>
            </a:r>
            <a:endParaRPr lang="ru-RU" sz="2000" dirty="0" smtClean="0"/>
          </a:p>
          <a:p>
            <a:r>
              <a:rPr lang="ru-RU" sz="2800" dirty="0" smtClean="0"/>
              <a:t>Зонтик желтый-</a:t>
            </a:r>
            <a:endParaRPr lang="ru-RU" sz="2000" dirty="0" smtClean="0"/>
          </a:p>
          <a:p>
            <a:r>
              <a:rPr lang="ru-RU" sz="2800" dirty="0" smtClean="0"/>
              <a:t>Тополям,</a:t>
            </a:r>
            <a:endParaRPr lang="ru-RU" sz="2000" dirty="0" smtClean="0"/>
          </a:p>
          <a:p>
            <a:r>
              <a:rPr lang="ru-RU" sz="2800" dirty="0" smtClean="0"/>
              <a:t>Фрукты Осень</a:t>
            </a:r>
            <a:endParaRPr lang="ru-RU" sz="2000" dirty="0" smtClean="0"/>
          </a:p>
          <a:p>
            <a:r>
              <a:rPr lang="ru-RU" sz="2800" dirty="0" smtClean="0"/>
              <a:t>Дарит нам.</a:t>
            </a:r>
            <a:endParaRPr lang="ru-RU" sz="2000" dirty="0" smtClean="0"/>
          </a:p>
          <a:p>
            <a:pPr lvl="1"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8000"/>
                            </p:stCondLst>
                            <p:childTnLst>
                              <p:par>
                                <p:cTn id="41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0"/>
                            </p:stCondLst>
                            <p:childTnLst>
                              <p:par>
                                <p:cTn id="4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2000"/>
                            </p:stCondLst>
                            <p:childTnLst>
                              <p:par>
                                <p:cTn id="4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1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4000"/>
                            </p:stCondLst>
                            <p:childTnLst>
                              <p:par>
                                <p:cTn id="53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5" dur="2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Яблоки для малышей.</a:t>
            </a:r>
            <a:endParaRPr lang="ru-RU" dirty="0"/>
          </a:p>
        </p:txBody>
      </p:sp>
      <p:pic>
        <p:nvPicPr>
          <p:cNvPr id="5122" name="Picture 2" descr="G:\Летне-оздоровительные 1 младшая фото\P110039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5708" y="1935163"/>
            <a:ext cx="5852583" cy="43894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600"/>
                            </p:stCondLst>
                            <p:childTnLst>
                              <p:par>
                                <p:cTn id="11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Прощание с осенью.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Осень, осень, погоди!</a:t>
            </a:r>
          </a:p>
          <a:p>
            <a:r>
              <a:rPr lang="ru-RU" dirty="0" smtClean="0"/>
              <a:t>И с дождями не спеши, , </a:t>
            </a:r>
          </a:p>
          <a:p>
            <a:r>
              <a:rPr lang="ru-RU" dirty="0" smtClean="0"/>
              <a:t>Дай еще нам лета,</a:t>
            </a:r>
          </a:p>
          <a:p>
            <a:r>
              <a:rPr lang="ru-RU" dirty="0" smtClean="0"/>
              <a:t>Солнышка и света.</a:t>
            </a:r>
          </a:p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300"/>
                            </p:stCondLst>
                            <p:childTnLst>
                              <p:par>
                                <p:cTn id="17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300"/>
                            </p:stCondLst>
                            <p:childTnLst>
                              <p:par>
                                <p:cTn id="29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внимание.</a:t>
            </a:r>
            <a:endParaRPr lang="ru-RU" dirty="0"/>
          </a:p>
        </p:txBody>
      </p:sp>
      <p:pic>
        <p:nvPicPr>
          <p:cNvPr id="4" name="Содержимое 3" descr="http://ic.pics.livejournal.com/igorinna/21778772/749454/749454_original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0719" y="1935163"/>
            <a:ext cx="6722561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146</TotalTime>
  <Words>149</Words>
  <Application>Microsoft Office PowerPoint</Application>
  <PresentationFormat>Экран (4:3)</PresentationFormat>
  <Paragraphs>33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Поток</vt:lpstr>
      <vt:lpstr>Осень ,осень в гости просим.</vt:lpstr>
      <vt:lpstr>Осень снова к нам пришла ,веселый праздник принесла.</vt:lpstr>
      <vt:lpstr>Наше первое выступление.</vt:lpstr>
      <vt:lpstr>Светит солнышко с утра, значит нам гулять пора.</vt:lpstr>
      <vt:lpstr>Вот и капли –капитоши застучали по ладошке тучи собираются дождик начинается</vt:lpstr>
      <vt:lpstr>Танец «листики дубовые»</vt:lpstr>
      <vt:lpstr>Игра с шишками.</vt:lpstr>
      <vt:lpstr>Гриб-грибок полезай в кузовок.</vt:lpstr>
      <vt:lpstr>Грибы для Зайки.</vt:lpstr>
      <vt:lpstr>Первые стихи Валерии.</vt:lpstr>
      <vt:lpstr>Поплясать становись и дружку поклонись.</vt:lpstr>
      <vt:lpstr>Сказки осени.</vt:lpstr>
      <vt:lpstr>Подарки осени</vt:lpstr>
      <vt:lpstr>Яблоки для малышей.</vt:lpstr>
      <vt:lpstr>Прощание с осенью.</vt:lpstr>
      <vt:lpstr>Спасибо за внимание.</vt:lpstr>
    </vt:vector>
  </TitlesOfParts>
  <Company>2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Осень ,осень в гости просим.</dc:title>
  <dc:creator>1</dc:creator>
  <cp:lastModifiedBy>1</cp:lastModifiedBy>
  <cp:revision>15</cp:revision>
  <dcterms:created xsi:type="dcterms:W3CDTF">2015-11-01T08:17:22Z</dcterms:created>
  <dcterms:modified xsi:type="dcterms:W3CDTF">2015-11-01T10:43:25Z</dcterms:modified>
</cp:coreProperties>
</file>