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20"/>
  </p:notes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56" r:id="rId13"/>
    <p:sldId id="257" r:id="rId14"/>
    <p:sldId id="258" r:id="rId15"/>
    <p:sldId id="259" r:id="rId16"/>
    <p:sldId id="260" r:id="rId17"/>
    <p:sldId id="261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803" autoAdjust="0"/>
  </p:normalViewPr>
  <p:slideViewPr>
    <p:cSldViewPr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834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316795-CCE9-42BC-9697-04C6823B195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60B700-4E5D-4228-84BC-7A537A0C49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60B700-4E5D-4228-84BC-7A537A0C4946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60B700-4E5D-4228-84BC-7A537A0C4946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slow" advClick="0" advTm="15000">
    <p:dissolv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5.png"/><Relationship Id="rId2" Type="http://schemas.openxmlformats.org/officeDocument/2006/relationships/audio" Target="file:///C:\Users\&#1045;&#1074;&#1088;&#1086;&#1089;&#1077;&#1090;&#1100;\Desktop\KA4KA.RU_Detskaya_pesnya_-_Iz_kf__quot_Usatyj_Nyan__quot_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 flipV="1">
            <a:off x="7772399" y="5084296"/>
            <a:ext cx="45719" cy="72895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620688"/>
            <a:ext cx="8229600" cy="257971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Развитие элементарных математических представлений у детей раннего возраста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Введение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Что нужно для того, чтобы ребёнок рос любознательным, умным, сообразительным, чтобы мог реализовывать все свои возможности, раскрыть способности? Необходимо прислушаться к малышу, понять особенности его возраста, оценить его собственные, индивидуальные особенности. Три года – это  тот рубеж, на котором ребёнок начинает отделять себя от мира окружающих взрослых, становиться более самостоятельным. Малыш уже многое понимает, умеет и знает, стремится узнать ещё больше. Наша задача-помочь ему в этом.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Актуальность проекта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Актуальность выбранной темы определяется тем, что в дошкольной педагогике формирование элементарных математических навыков занимает одно из центральных мест. Ребёнок в жизни сталкивается с многообразием форм, красок и других свойств объектов, в частности игрушек и предметов домашнего обихода. У детей раннего возраста важно сформировать первоначальные представления о количественных и качественных различиях предметов ближайшего окружения.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Цель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Использование дидактических игр при формировании элементарных математических представлений у детей раннего возраста.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Задачи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 fontScale="62500" lnSpcReduction="20000"/>
          </a:bodyPr>
          <a:lstStyle/>
          <a:p>
            <a:r>
              <a:rPr lang="ru-RU" sz="3400" dirty="0" smtClean="0">
                <a:solidFill>
                  <a:srgbClr val="002060"/>
                </a:solidFill>
              </a:rPr>
              <a:t>1.Формировать элементарные математические представления, первичные представления об основных свойствах и отношениях объектов окружающего мира: форме, цвете, размере, количестве, числе, части и целом, пространстве и времени.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2.Развивать восприятие, внимание, память, наблюдательность, способность анализировать, сравнивать , выделять характерные, существенные признаки предметов и явлений окружающего мира; умения устанавливать простейшие связи между предметами и явлениями.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3.Развивать мелкую моторику и зрительно – двигательную координацию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4.Развивать познавательный интерес.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5.Интеллектуальное развитие детей.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 </a:t>
            </a:r>
          </a:p>
          <a:p>
            <a:r>
              <a:rPr lang="ru-RU" sz="3400" dirty="0" smtClean="0">
                <a:solidFill>
                  <a:srgbClr val="002060"/>
                </a:solidFill>
              </a:rPr>
              <a:t>6.Развивать активность и инициативность детей.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Гипотеза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Использование дидактических игр в процессе обучения способствуют повышению уровня </a:t>
            </a:r>
            <a:r>
              <a:rPr lang="ru-RU" dirty="0" err="1" smtClean="0">
                <a:solidFill>
                  <a:srgbClr val="002060"/>
                </a:solidFill>
              </a:rPr>
              <a:t>сформированности</a:t>
            </a:r>
            <a:r>
              <a:rPr lang="ru-RU" dirty="0" smtClean="0">
                <a:solidFill>
                  <a:srgbClr val="002060"/>
                </a:solidFill>
              </a:rPr>
              <a:t> элементарных математических представлений у детей раннего возраста, активизируют познавательную деятельность детей.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Объект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Математические представления у детей раннего возраста.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Предмет исследования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Дидактические игры при формировании элементарных математических представлений у детей раннего возраста.</a:t>
            </a:r>
          </a:p>
          <a:p>
            <a:endParaRPr lang="ru-RU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-1101725" y="2390775"/>
          <a:ext cx="1346200" cy="685800"/>
        </p:xfrm>
        <a:graphic>
          <a:graphicData uri="http://schemas.openxmlformats.org/presentationml/2006/ole">
            <p:oleObj spid="_x0000_s1026" name="Объект упаковщика для оболочки" showAsIcon="1" r:id="rId4" imgW="1346400" imgH="685800" progId="Package">
              <p:embed/>
            </p:oleObj>
          </a:graphicData>
        </a:graphic>
      </p:graphicFrame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Новизна опыта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Новизна опыта заключается в том, что в работе предлагается исследование истории проблем этого вопроса и система работы в соответствии с современными требованиями.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Развитие элементарных математических представлений у детей раннего возраста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3654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У детей раннего возраста важно сформировать первоначальные представления о количественных и качественных различиях предметов ближайшего окружения. В этот период я учу детей разнообразно действовать с предметами: собирать однородные предметы вместе, отсоединять часть предметов от основной группы, отбирать игрушки одинакового цвета, величины, формы, передвигать в разных направлениях. 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Использование дидактических игр как средства обучения детей элементарным математическим навыкам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flipH="1" flipV="1">
            <a:off x="9143999" y="0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A4KA.RU_Detskaya_pesnya_-_Iz_kf__quot_Usatyj_Nyan__quot_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4843264" y="3700264"/>
            <a:ext cx="304800" cy="304800"/>
          </a:xfrm>
          <a:prstGeom prst="rect">
            <a:avLst/>
          </a:prstGeom>
        </p:spPr>
      </p:pic>
      <p:pic>
        <p:nvPicPr>
          <p:cNvPr id="5" name="KA4KA.RU_Detskaya_pesnya_-_Iz_kf__quot_Usatyj_Nyan__quot_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725144"/>
            <a:ext cx="5660032" cy="356592"/>
          </a:xfrm>
        </p:spPr>
        <p:txBody>
          <a:bodyPr anchor="t"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            Что катится?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9" name="Рисунок 8" descr="20150716_085522.jpg"/>
          <p:cNvPicPr>
            <a:picLocks noGrp="1" noChangeAspect="1"/>
          </p:cNvPicPr>
          <p:nvPr>
            <p:ph type="pic" idx="1"/>
          </p:nvPr>
        </p:nvPicPr>
        <p:blipFill>
          <a:blip r:embed="rId8" cstate="print"/>
          <a:srcRect l="8353" r="8353"/>
          <a:stretch>
            <a:fillRect/>
          </a:stretch>
        </p:blipFill>
        <p:spPr>
          <a:xfrm>
            <a:off x="1907704" y="404664"/>
            <a:ext cx="5486400" cy="39624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5085184"/>
            <a:ext cx="8352928" cy="1772816"/>
          </a:xfrm>
        </p:spPr>
        <p:txBody>
          <a:bodyPr>
            <a:normAutofit fontScale="92500"/>
          </a:bodyPr>
          <a:lstStyle/>
          <a:p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</a:rPr>
              <a:t>Игра познакомит ребёнка с формой предметов.  Весёлое соревнование- кто быстрее докатит свою фигурку до игрушечных ворот, выстроенных на столе </a:t>
            </a:r>
          </a:p>
          <a:p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</a:rPr>
              <a:t> или на полу. А фигурками, которые нужно катить будут шарик и кубик.  Вначале ребёнку  всё равно какую фигурку взять. Но после нескольких проб он понимает, что выигрывает  тот, у кого  шарик, и  стремиться выбрать именно его. Вот тут и спрашиваю его, почему он предпочитает шарик, и стараюсь с ним вместе сделать вывод, что у кубика есть острые углы, которые мешают кубику катиться, на отсутствие таких углов у шарика.</a:t>
            </a:r>
          </a:p>
          <a:p>
            <a:endParaRPr lang="ru-RU" dirty="0"/>
          </a:p>
        </p:txBody>
      </p:sp>
    </p:spTree>
    <p:custDataLst>
      <p:tags r:id="rId1"/>
    </p:custDataLst>
  </p:cSld>
  <p:clrMapOvr>
    <a:masterClrMapping/>
  </p:clrMapOvr>
  <p:transition spd="slow" advClick="0" advTm="15000">
    <p:dissolve/>
  </p:transition>
  <p:timing>
    <p:tnLst>
      <p:par>
        <p:cTn id="1" dur="indefinite" restart="never" nodeType="tmRoot">
          <p:childTnLst>
            <p:audio>
              <p:cMediaNode vol="59000" numSld="6" showWhenStopped="0"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3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4800600"/>
            <a:ext cx="2520280" cy="35659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Сравни предметы.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6" name="Рисунок 5" descr="20150716_090909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8353" r="8353"/>
          <a:stretch>
            <a:fillRect/>
          </a:stretch>
        </p:blipFill>
        <p:spPr>
          <a:xfrm>
            <a:off x="1907704" y="692696"/>
            <a:ext cx="5486400" cy="39624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5301208"/>
            <a:ext cx="8280920" cy="1224136"/>
          </a:xfrm>
        </p:spPr>
        <p:txBody>
          <a:bodyPr>
            <a:normAutofit lnSpcReduction="10000"/>
          </a:bodyPr>
          <a:lstStyle/>
          <a:p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</a:rPr>
              <a:t>Игра на развитие внимания. Перед ребёнком ставлю две игрушки. Он должен сказать сначала, чем они похожи, а затем, чем они отличаются друг от друга. Например, мишка и зайчик похожи тем, что они пушистые, у них есть глазки, лапки, ушки. А отличаются тем, что мишка –маленький, а зайка большой, мишка – коричневый , а зайка оранжевый т.п.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24400"/>
            <a:ext cx="7848872" cy="43279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Найди такой же.   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9" name="Рисунок 8" descr="20150721_084842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8353" r="8353"/>
          <a:stretch>
            <a:fillRect/>
          </a:stretch>
        </p:blipFill>
        <p:spPr>
          <a:xfrm>
            <a:off x="1835696" y="548680"/>
            <a:ext cx="5486400" cy="3962400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95536" y="5373216"/>
            <a:ext cx="8131307" cy="927975"/>
          </a:xfrm>
        </p:spPr>
        <p:txBody>
          <a:bodyPr>
            <a:normAutofit fontScale="92500" lnSpcReduction="10000"/>
          </a:bodyPr>
          <a:lstStyle/>
          <a:p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</a:rPr>
              <a:t>Предлагаю  малышу выбрать из 4-6 шариков ( кубиков, домиков) точно такой же (по цвету, величине, рисунку), как тот, который у меня в руках. Чтобы ребёнку было интересно играть, загадываю с ним предметы по очереди и, конечно же, делаю  при этом ошибки, которые малыш обязательно замечает.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2755693" cy="36078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Сделай ,как я.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6" name="Рисунок 15" descr="20150716_091203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8353" r="8353"/>
          <a:stretch>
            <a:fillRect/>
          </a:stretch>
        </p:blipFill>
        <p:spPr>
          <a:xfrm>
            <a:off x="1763688" y="476672"/>
            <a:ext cx="5486400" cy="3962400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1520" y="5013176"/>
            <a:ext cx="8347331" cy="1844824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</a:rPr>
              <a:t>Это простейшая конструктивная игра, с которой можно начинать вводить ребёнка в мир объёма и формы. Потребуются основные детали из обычного детского строительного набора. На первых порах одновременно используются 2-3, а впоследствии- 3-4 формы. Отбираю себе и ему по 2-3 одинаковые детали. Затем на столе перед ребёнком слаживаю небольшую постройку. Кладу детали рядом или одну на другую. Когда всё будет расставлено, предлагаю   ребёнку точно также расставить фигуры. Если сразу у него не получится, повторяю всё сначала.</a:t>
            </a:r>
            <a:endParaRPr lang="ru-RU" sz="16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2827701" cy="36078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Подарки для куклы.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6" name="Рисунок 5" descr="20150721_085924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8353" r="8353"/>
          <a:stretch>
            <a:fillRect/>
          </a:stretch>
        </p:blipFill>
        <p:spPr>
          <a:xfrm>
            <a:off x="2123728" y="620688"/>
            <a:ext cx="5486400" cy="3962400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1520" y="5157192"/>
            <a:ext cx="8275323" cy="1700808"/>
          </a:xfrm>
        </p:spPr>
        <p:txBody>
          <a:bodyPr>
            <a:normAutofit fontScale="92500" lnSpcReduction="20000"/>
          </a:bodyPr>
          <a:lstStyle/>
          <a:p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</a:rPr>
              <a:t>Предварительно вырезаю  из разноцветной бумаги небольшие круги (треугольники, прямоугольники) и ложу их в мешочек или коробочку. Ребёнку говорю, что у куклы (зайки) сегодня день рождения и ей принесли разные подарки. Надо угадать, что это за подарки. Ребёнок достаёт один из цветных кругов и говорит, что это такое. Потребуется немного воображения. Например, про красный круг говорю, что кукле принесли в подарок ленту, флажок, клубнику, мячик, цветок и т.п. можно придумывать с ребёнком по очереди. Когда ребёнок освоится с игрой, немного её усложняю.  Игру можно разнообразить. Предлагая детям вместо кругов фигуры разной формы.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2827701" cy="36078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Кого загадали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8" name="Рисунок 7" descr="20150721_090059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8353" r="8353"/>
          <a:stretch>
            <a:fillRect/>
          </a:stretch>
        </p:blipFill>
        <p:spPr>
          <a:xfrm>
            <a:off x="2051720" y="548680"/>
            <a:ext cx="5486400" cy="3962400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67544" y="5085184"/>
            <a:ext cx="8059299" cy="1772816"/>
          </a:xfrm>
        </p:spPr>
        <p:txBody>
          <a:bodyPr>
            <a:normAutofit lnSpcReduction="10000"/>
          </a:bodyPr>
          <a:lstStyle/>
          <a:p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</a:rPr>
              <a:t>Эта игра поможет ребёнку лучше ориентироваться в пространстве. В ней вместе с ребёнком могут участвовать его любимые игрушки, например кукла с мишкой и зайчик. Важно, чтобы они были ,достаточно крупными и их можно было поставит или посадить перед ребёнком, за ним и сбоку от него. Ребёнка  сажаю или ставлю в центре, а игрушки размещаю вокруг него. Говорю, что загадала одну из них, ему надо угадать, какую. Например, она сидит сбоку от тебя( или перед тобой, за тобой). Малыш должен назвать игрушку, находящуюся в указанном месте.</a:t>
            </a:r>
          </a:p>
          <a:p>
            <a:endParaRPr lang="ru-RU" b="1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Заключение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9552" y="1166786"/>
            <a:ext cx="8064896" cy="4278437"/>
          </a:xfrm>
        </p:spPr>
        <p:txBody>
          <a:bodyPr/>
          <a:lstStyle/>
          <a:p>
            <a:r>
              <a:rPr lang="ru-RU" sz="2000" dirty="0" smtClean="0">
                <a:solidFill>
                  <a:srgbClr val="002060"/>
                </a:solidFill>
              </a:rPr>
              <a:t>Использование дидактических игр во время образовательной деятельности благотворно влияет на усвоение элементарных математических представлений у детей раннего возраста и способствует повышению уровня математического развития.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15000">
    <p:dissolv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212</TotalTime>
  <Words>929</Words>
  <Application>Microsoft Office PowerPoint</Application>
  <PresentationFormat>Экран (4:3)</PresentationFormat>
  <Paragraphs>47</Paragraphs>
  <Slides>18</Slides>
  <Notes>2</Notes>
  <HiddenSlides>0</HiddenSlides>
  <MMClips>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Апекс</vt:lpstr>
      <vt:lpstr>Объект упаковщика для оболочки</vt:lpstr>
      <vt:lpstr>Развитие элементарных математических представлений у детей раннего возраста</vt:lpstr>
      <vt:lpstr>Введение</vt:lpstr>
      <vt:lpstr>Актуальность проекта</vt:lpstr>
      <vt:lpstr>Цель</vt:lpstr>
      <vt:lpstr>Задачи</vt:lpstr>
      <vt:lpstr>Гипотеза</vt:lpstr>
      <vt:lpstr>Объект</vt:lpstr>
      <vt:lpstr>Предмет исследования</vt:lpstr>
      <vt:lpstr>Новизна опыта</vt:lpstr>
      <vt:lpstr>Развитие элементарных математических представлений у детей раннего возраста</vt:lpstr>
      <vt:lpstr>        Использование дидактических игр как средства обучения детей элементарным математическим навыкам </vt:lpstr>
      <vt:lpstr>            Что катится?</vt:lpstr>
      <vt:lpstr>Сравни предметы.</vt:lpstr>
      <vt:lpstr>Найди такой же.   </vt:lpstr>
      <vt:lpstr>Сделай ,как я.</vt:lpstr>
      <vt:lpstr>Подарки для куклы.</vt:lpstr>
      <vt:lpstr>Кого загадали</vt:lpstr>
      <vt:lpstr>Заключение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Я ГАЛЬКИН</dc:creator>
  <cp:lastModifiedBy>Я ГАЛЬКИН</cp:lastModifiedBy>
  <cp:revision>57</cp:revision>
  <dcterms:created xsi:type="dcterms:W3CDTF">2016-01-15T10:11:00Z</dcterms:created>
  <dcterms:modified xsi:type="dcterms:W3CDTF">2017-10-09T16:09:05Z</dcterms:modified>
</cp:coreProperties>
</file>