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5" r:id="rId4"/>
    <p:sldId id="268" r:id="rId5"/>
    <p:sldId id="257" r:id="rId6"/>
    <p:sldId id="271" r:id="rId7"/>
    <p:sldId id="259" r:id="rId8"/>
    <p:sldId id="269" r:id="rId9"/>
    <p:sldId id="272" r:id="rId10"/>
    <p:sldId id="261" r:id="rId11"/>
    <p:sldId id="260" r:id="rId12"/>
    <p:sldId id="266" r:id="rId13"/>
    <p:sldId id="262" r:id="rId14"/>
    <p:sldId id="263" r:id="rId15"/>
    <p:sldId id="265" r:id="rId16"/>
    <p:sldId id="267" r:id="rId17"/>
    <p:sldId id="270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0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42;&#1072;&#1083;&#1077;&#1085;&#1090;&#1080;&#1085;&#1072;%20&#1040;&#1092;&#1072;&#1085;&#1072;&#1089;&#1100;&#1077;&#1074;&#1085;\Desktop\&#1046;&#1072;&#1076;&#1100;&#1082;&#1086;%20&#1057;&#1077;&#1088;&#1075;&#1077;&#1081;%20-%20&#1057;&#1090;&#1080;&#1093;&#1080;.%20&#1044;&#1072;&#1088;&#1080;&#1090;&#1077;%20&#1083;&#1102;&#1076;&#1103;&#1084;%20&#1050;&#1088;&#1072;&#1089;&#1086;&#1090;&#1091;_(YoSound.ru)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Валентина Афанасьевн\Desktop\Downloads\1752395_15421060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95536" y="188640"/>
            <a:ext cx="837806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Классный час:</a:t>
            </a:r>
          </a:p>
          <a:p>
            <a:pPr algn="ctr"/>
            <a:r>
              <a:rPr lang="ru-RU" sz="5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«Дарите </a:t>
            </a:r>
            <a:r>
              <a:rPr lang="ru-RU" sz="5400" b="1" spc="5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Людям </a:t>
            </a:r>
            <a:r>
              <a:rPr lang="ru-RU" sz="5400" b="1" spc="5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доброту</a:t>
            </a:r>
            <a:r>
              <a:rPr lang="ru-RU" sz="54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!»</a:t>
            </a:r>
            <a:endParaRPr lang="ru-RU" sz="5400" b="1" cap="none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3608" y="5949280"/>
            <a:ext cx="75611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/>
              <a:t>Классный рук. 8 класса: </a:t>
            </a:r>
            <a:r>
              <a:rPr lang="ru-RU" sz="3600" b="1" dirty="0" err="1" smtClean="0"/>
              <a:t>Хрикина</a:t>
            </a:r>
            <a:r>
              <a:rPr lang="ru-RU" sz="3600" b="1" dirty="0" smtClean="0"/>
              <a:t> В.В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8" name="Жадько Сергей - Стихи. Дарите людям Красоту_(YoSound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028384" y="515719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80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Валентина Афанасьевн\Desktop\Downloads\cacff1d5f470a27c2525e1b8092135d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969568"/>
            <a:ext cx="4139952" cy="3888432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611560" y="188640"/>
            <a:ext cx="6336704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rgbClr val="002060"/>
                </a:solidFill>
                <a:latin typeface="Cambria" pitchFamily="18" charset="0"/>
                <a:ea typeface="Times New Roman" pitchFamily="18" charset="0"/>
                <a:cs typeface="Helvetica" pitchFamily="50" charset="0"/>
              </a:rPr>
              <a:t>Ц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  <a:t>ели: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  <a:t>Формировать у учащихся ценностную ориентацию, способность формулировать нравственные  суждения.</a:t>
            </a:r>
            <a:endParaRPr kumimoji="0" lang="ru-RU" sz="2400" b="1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  <a:t>Развивать умения отличать плохое от хорошего.</a:t>
            </a:r>
            <a:endParaRPr kumimoji="0" lang="ru-RU" sz="2400" b="1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  <a:t>Задачи: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  <a:t>привлечь к участию в мероприятии как можно больше детей;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  <a:t>раскрыть положительные стороны доброты;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  <a:t>побудить к проявлению чуткости к взрослым и сверстникам;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  <a:t>привлечь к доброму отношению к животным.</a:t>
            </a:r>
            <a:endParaRPr kumimoji="0" lang="ru-RU" sz="24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17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https://static3.depositphotos.com/1006595/221/v/950/depositphotos_2212690-stock-illustration-floral-background-with-butterfl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28575"/>
            <a:ext cx="9143999" cy="6886575"/>
          </a:xfrm>
          <a:prstGeom prst="rect">
            <a:avLst/>
          </a:prstGeom>
          <a:noFill/>
        </p:spPr>
      </p:pic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333511" y="404664"/>
            <a:ext cx="9314345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  <a:t>Давайте поклоняться доброте! </a:t>
            </a:r>
            <a:b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</a:b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  <a:t>Давайте с думой жить о доброте: </a:t>
            </a:r>
            <a:b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</a:b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  <a:t>Вся в голубой и звездной красоте, </a:t>
            </a:r>
            <a:b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</a:b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  <a:t>Земля добра. Она дарит нас хлебом, </a:t>
            </a:r>
            <a:b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</a:b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  <a:t>Живой водой и деревом в цвету. </a:t>
            </a:r>
            <a:b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</a:b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  <a:t>Под этим вечно неспокойным небом </a:t>
            </a:r>
            <a:b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</a:b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  <a:t>Давайте воевать за доброту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Cambria" pitchFamily="18" charset="0"/>
                <a:ea typeface="Times New Roman" pitchFamily="18" charset="0"/>
                <a:cs typeface="Helvetica" pitchFamily="50" charset="0"/>
              </a:rPr>
              <a:t>!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 advTm="7863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Валентина Афанасьевн\Desktop\Downloads\img12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535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Валентина Афанасьевн\Desktop\Downloads\263902862_449201971.pdf-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176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Валентина Афанасьевн\Desktop\Downloads\img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254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Валентина Афанасьевн\Desktop\Downloads\hello_html_1d4dc3c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83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Валентина Афанасьевн\Desktop\Downloads\img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555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Валентина Афанасьевн\Desktop\Downloads\img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383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Валентина Афанасьевн\Desktop\Downloads\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538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Валентина Афанасьевн\Desktop\Downloads\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6480720"/>
          </a:xfrm>
          <a:prstGeom prst="rect">
            <a:avLst/>
          </a:prstGeom>
          <a:noFill/>
        </p:spPr>
      </p:pic>
    </p:spTree>
  </p:cSld>
  <p:clrMapOvr>
    <a:masterClrMapping/>
  </p:clrMapOvr>
  <p:transition advTm="5382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Валентина Афанасьевн\Desktop\Downloads\img9 (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571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Валентина Афанасьевн\Desktop\Downloads\img3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507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Валентина Афанасьевн\Desktop\Downloads\img6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446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Валентина Афанасьевн\Desktop\Downloads\img7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214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Валентина Афанасьевн\Desktop\Downloads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681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Валентина Афанасьевн\Desktop\Downloads\img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588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Валентина Афанасьевн\Desktop\Downloads\pozhelaniya-horoshego-dnya-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413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32</Words>
  <Application>Microsoft Office PowerPoint</Application>
  <PresentationFormat>Экран (4:3)</PresentationFormat>
  <Paragraphs>12</Paragraphs>
  <Slides>18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Валентина Афанасьевн</dc:creator>
  <cp:lastModifiedBy>user</cp:lastModifiedBy>
  <cp:revision>11</cp:revision>
  <dcterms:created xsi:type="dcterms:W3CDTF">2019-12-03T07:32:57Z</dcterms:created>
  <dcterms:modified xsi:type="dcterms:W3CDTF">2019-12-05T11:45:30Z</dcterms:modified>
</cp:coreProperties>
</file>