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mp3" ContentType="audio/unknown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-78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B8F00-5893-4497-B8EA-1B718F7D3604}" type="datetimeFigureOut">
              <a:rPr lang="ru-RU" smtClean="0"/>
              <a:pPr/>
              <a:t>04.01.2016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018ED-8444-4265-9EA1-B0BBECC63F7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948975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B8F00-5893-4497-B8EA-1B718F7D3604}" type="datetimeFigureOut">
              <a:rPr lang="ru-RU" smtClean="0"/>
              <a:pPr/>
              <a:t>04.01.2016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018ED-8444-4265-9EA1-B0BBECC63F7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860239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B8F00-5893-4497-B8EA-1B718F7D3604}" type="datetimeFigureOut">
              <a:rPr lang="ru-RU" smtClean="0"/>
              <a:pPr/>
              <a:t>04.01.2016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018ED-8444-4265-9EA1-B0BBECC63F7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497729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B8F00-5893-4497-B8EA-1B718F7D3604}" type="datetimeFigureOut">
              <a:rPr lang="ru-RU" smtClean="0"/>
              <a:pPr/>
              <a:t>04.01.2016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018ED-8444-4265-9EA1-B0BBECC63F7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668764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B8F00-5893-4497-B8EA-1B718F7D3604}" type="datetimeFigureOut">
              <a:rPr lang="ru-RU" smtClean="0"/>
              <a:pPr/>
              <a:t>04.01.2016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018ED-8444-4265-9EA1-B0BBECC63F7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652453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B8F00-5893-4497-B8EA-1B718F7D3604}" type="datetimeFigureOut">
              <a:rPr lang="ru-RU" smtClean="0"/>
              <a:pPr/>
              <a:t>04.01.2016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018ED-8444-4265-9EA1-B0BBECC63F7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138680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B8F00-5893-4497-B8EA-1B718F7D3604}" type="datetimeFigureOut">
              <a:rPr lang="ru-RU" smtClean="0"/>
              <a:pPr/>
              <a:t>04.01.2016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018ED-8444-4265-9EA1-B0BBECC63F7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356685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B8F00-5893-4497-B8EA-1B718F7D3604}" type="datetimeFigureOut">
              <a:rPr lang="ru-RU" smtClean="0"/>
              <a:pPr/>
              <a:t>04.01.2016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018ED-8444-4265-9EA1-B0BBECC63F7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434129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B8F00-5893-4497-B8EA-1B718F7D3604}" type="datetimeFigureOut">
              <a:rPr lang="ru-RU" smtClean="0"/>
              <a:pPr/>
              <a:t>04.01.2016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018ED-8444-4265-9EA1-B0BBECC63F7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033236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B8F00-5893-4497-B8EA-1B718F7D3604}" type="datetimeFigureOut">
              <a:rPr lang="ru-RU" smtClean="0"/>
              <a:pPr/>
              <a:t>04.01.2016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018ED-8444-4265-9EA1-B0BBECC63F7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527634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B8F00-5893-4497-B8EA-1B718F7D3604}" type="datetimeFigureOut">
              <a:rPr lang="ru-RU" smtClean="0"/>
              <a:pPr/>
              <a:t>04.01.2016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018ED-8444-4265-9EA1-B0BBECC63F7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406530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CB8F00-5893-4497-B8EA-1B718F7D3604}" type="datetimeFigureOut">
              <a:rPr lang="ru-RU" smtClean="0"/>
              <a:pPr/>
              <a:t>04.01.2016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3018ED-8444-4265-9EA1-B0BBECC63F7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4225923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1.mp3"/><Relationship Id="rId5" Type="http://schemas.openxmlformats.org/officeDocument/2006/relationships/image" Target="../media/image10.png"/><Relationship Id="rId4" Type="http://schemas.microsoft.com/office/2007/relationships/media" Target="../media/media1.mp3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materinstvo.ru/art/4134" TargetMode="External"/><Relationship Id="rId7" Type="http://schemas.openxmlformats.org/officeDocument/2006/relationships/hyperlink" Target="http://baby-news.net/verses2/1/220.html" TargetMode="External"/><Relationship Id="rId2" Type="http://schemas.openxmlformats.org/officeDocument/2006/relationships/hyperlink" Target="http://ten2x5.narod.ru/biblio/st_zim.htm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hram-feodosy.kiev.ua/news/511" TargetMode="External"/><Relationship Id="rId5" Type="http://schemas.openxmlformats.org/officeDocument/2006/relationships/hyperlink" Target="http://www.numama.ru/blogs/kopilka-detskih-stihov/stihi-pro-lyzhi.html" TargetMode="External"/><Relationship Id="rId4" Type="http://schemas.openxmlformats.org/officeDocument/2006/relationships/hyperlink" Target="http://www.stihi.ru/2008/01/28/2367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528" y="313592"/>
            <a:ext cx="8712968" cy="65444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1187624" y="1544377"/>
            <a:ext cx="5309467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2000" b="1" i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Зимние</a:t>
            </a:r>
          </a:p>
          <a:p>
            <a:pPr algn="ctr"/>
            <a:r>
              <a:rPr lang="ru-RU" sz="12000" b="1" i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забавы</a:t>
            </a:r>
            <a:endParaRPr lang="ru-RU" sz="12000" b="1" i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236296" y="3429000"/>
            <a:ext cx="1428750" cy="142875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222909" y="5013176"/>
            <a:ext cx="1428750" cy="142875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08104" y="5013176"/>
            <a:ext cx="1428750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04577145"/>
      </p:ext>
    </p:extLst>
  </p:cSld>
  <p:clrMapOvr>
    <a:masterClrMapping/>
  </p:clrMapOvr>
  <p:transition spd="med" advTm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-15086"/>
            <a:ext cx="5148064" cy="686051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127492" y="24230"/>
            <a:ext cx="3995936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Мчусь, как ветер, на коньках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Вдоль лесной опушки...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Рукавицы на руках,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Шапка на макушке...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Раз-два! Вот и поскользнулся...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Раз и два! Чуть не кувыркнулся.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Раз-два! Крепче на носках!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Захрустел, закрякал лед,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Ветер дует справа.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Елки-волки! Полный ход 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Из пруда в канаву...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Раз-два! По скользкой дорожке..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Раз и два! Веселые ножки...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Раз-два! Вперед и вперед...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70432835"/>
      </p:ext>
    </p:extLst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1188"/>
            <a:ext cx="5183814" cy="691175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000173" y="717075"/>
            <a:ext cx="4254370" cy="55399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Ах, лыжи мои, лыжи, — 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Без вас я сам не свой. 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Ну что на свете ближе 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Мне снежною зимой? 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На валенки нацепишь 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Хрустящие ремни 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 день гоняешь целый, 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 напролёт все дни. 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Ну а потом чуть дышишь, 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Чуть на ногах стоишь... 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Ах, лыжи мои, лыжи — 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Нет в мире лучше лыж!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210034747"/>
      </p:ext>
    </p:extLst>
  </p:cSld>
  <p:clrMapOvr>
    <a:masterClrMapping/>
  </p:clrMapOvr>
  <p:transition advClick="0"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9467"/>
            <a:ext cx="5150600" cy="686746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985233" y="469611"/>
            <a:ext cx="4221092" cy="59093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Раскраснелась детвора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–</a:t>
            </a: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Накатала три шара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!</a:t>
            </a: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Друг на друга их сложили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И ведро нагромоздили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Нос - морковка, уголь - глазки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Снеговик из детской сказки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!</a:t>
            </a: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Руки - ветки, рот - конфета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...</a:t>
            </a: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Пусть стоит теперь до лета!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780764762"/>
      </p:ext>
    </p:extLst>
  </p:cSld>
  <p:clrMapOvr>
    <a:masterClrMapping/>
  </p:clrMapOvr>
  <p:transition advClick="0"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5292" y="0"/>
            <a:ext cx="5009357" cy="691276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981114" y="188640"/>
            <a:ext cx="3911366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На лыжах еду с горки,</a:t>
            </a:r>
          </a:p>
          <a:p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От радости кричу.</a:t>
            </a:r>
          </a:p>
          <a:p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Тряхнуло на пригорке,</a:t>
            </a:r>
          </a:p>
          <a:p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 я лечу, лечу.</a:t>
            </a:r>
          </a:p>
          <a:p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 небо ближе, ближе,</a:t>
            </a:r>
          </a:p>
          <a:p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 вдруг сугроб в лесу..</a:t>
            </a:r>
          </a:p>
          <a:p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Домой обратно лыжи</a:t>
            </a:r>
          </a:p>
          <a:p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Я на плече несу.</a:t>
            </a:r>
          </a:p>
          <a:p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3579709089"/>
      </p:ext>
    </p:extLst>
  </p:cSld>
  <p:clrMapOvr>
    <a:masterClrMapping/>
  </p:clrMapOvr>
  <p:transition advClick="0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1526" y="20424"/>
            <a:ext cx="5190357" cy="683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195649" y="1177053"/>
            <a:ext cx="3809248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Горка ледяная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Скользкая такая,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Только влез, уже внизу,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Снова санки вверх везу.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Здесь ребята спозаранку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Кто с картонкой, кто на санках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А один хотел на лыжах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Прокатиться, но не вышло.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Кое-кто из карапузов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Просто падает на пузо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И, скользя, несется вниз,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Только слышен смех и визг.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87396361"/>
      </p:ext>
    </p:extLst>
  </p:cSld>
  <p:clrMapOvr>
    <a:masterClrMapping/>
  </p:clrMapOvr>
  <p:transition advClick="0" advTm="1000"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5845"/>
            <a:ext cx="4716016" cy="68441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/>
          <p:cNvSpPr txBox="1"/>
          <p:nvPr/>
        </p:nvSpPr>
        <p:spPr>
          <a:xfrm>
            <a:off x="4909089" y="67743"/>
            <a:ext cx="3387722" cy="67403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Мы кормушку смастерили, 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Мы столовую открыли. 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Воробей, снегирь-сосед, 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Будет вам зимой обед.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В гости в первый день недели 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К нам синицы прилетели.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А во вторник, посмотри,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Прилетели снегири.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Три вороны были в среду, 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Мы не ждали их к обеду.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А в четверг со всех краёв -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Стая жадных воробьев.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В пятницу в столовой нашей 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Голубь лакомился кашей.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А в субботу на пирог 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Налетело семь сорок.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В воскресенье, в воскресенье 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Прилетел к нам гость весенний -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Путешественник-скворец...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Вот и песенке конец.</a:t>
            </a:r>
          </a:p>
        </p:txBody>
      </p:sp>
    </p:spTree>
    <p:extLst>
      <p:ext uri="{BB962C8B-B14F-4D97-AF65-F5344CB8AC3E}">
        <p14:creationId xmlns:p14="http://schemas.microsoft.com/office/powerpoint/2010/main" xmlns="" val="4038391990"/>
      </p:ext>
    </p:extLst>
  </p:cSld>
  <p:clrMapOvr>
    <a:masterClrMapping/>
  </p:clrMapOvr>
  <p:transition advClick="0"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7106"/>
            <a:ext cx="5148064" cy="686408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вальс снежинок песня.mp3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1960387" y="5389984"/>
            <a:ext cx="609600" cy="6096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5141524" y="678026"/>
            <a:ext cx="3573479" cy="50167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Мы снежинки, мы пушинки,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Покружиться мы не прочь.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Мы снежинки -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балеринки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Мы танцуем день и ночь.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Встанем вместе все в кружок –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Получается снежок.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Мы снежинки, мы пушинки,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Покружиться мы не прочь.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Мы снежинки-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балеринки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Мы танцуем день и ночь.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Встанем вместе мы в кружок -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Получается снежок.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Мы деревья побелили,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Крыши пухом замели.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Землю бархатом укрыли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 от стужи сберегли.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79058596"/>
      </p:ext>
    </p:extLst>
  </p:cSld>
  <p:clrMapOvr>
    <a:masterClrMapping/>
  </p:clrMapOvr>
  <p:transition advClick="0">
    <p:pull dir="rd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657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1538924"/>
            <a:ext cx="8369855" cy="480131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Использованные  в презентации материалы:</a:t>
            </a:r>
          </a:p>
          <a:p>
            <a:r>
              <a:rPr lang="ru-RU" dirty="0" smtClean="0"/>
              <a:t>1. Картинки из источника </a:t>
            </a:r>
            <a:r>
              <a:rPr lang="en-US" dirty="0" smtClean="0"/>
              <a:t>http://www.liveinternet.ru/users/4997799/post250759234/</a:t>
            </a:r>
            <a:endParaRPr lang="ru-RU" dirty="0" smtClean="0"/>
          </a:p>
          <a:p>
            <a:r>
              <a:rPr lang="ru-RU" dirty="0" smtClean="0"/>
              <a:t>Зимние забавы. художница Любовь Новоселова</a:t>
            </a:r>
          </a:p>
          <a:p>
            <a:r>
              <a:rPr lang="ru-RU" dirty="0" smtClean="0"/>
              <a:t>2. На коньках  </a:t>
            </a:r>
            <a:r>
              <a:rPr lang="ru-RU" dirty="0"/>
              <a:t>Саша Чёрный  И</a:t>
            </a:r>
            <a:r>
              <a:rPr lang="ru-RU" dirty="0" smtClean="0"/>
              <a:t>сточник </a:t>
            </a:r>
            <a:r>
              <a:rPr lang="ru-RU" dirty="0">
                <a:hlinkClick r:id="rId2"/>
              </a:rPr>
              <a:t>http://</a:t>
            </a:r>
            <a:r>
              <a:rPr lang="ru-RU" dirty="0" smtClean="0">
                <a:hlinkClick r:id="rId2"/>
              </a:rPr>
              <a:t>ten2x5.narod.ru/biblio/st_zim.htm</a:t>
            </a:r>
            <a:endParaRPr lang="ru-RU" dirty="0" smtClean="0"/>
          </a:p>
          <a:p>
            <a:r>
              <a:rPr lang="ru-RU" dirty="0" smtClean="0"/>
              <a:t>3. Лыжи   </a:t>
            </a:r>
            <a:r>
              <a:rPr lang="ru-RU" dirty="0"/>
              <a:t>А. </a:t>
            </a:r>
            <a:r>
              <a:rPr lang="ru-RU" dirty="0" err="1"/>
              <a:t>Вахитова</a:t>
            </a:r>
            <a:r>
              <a:rPr lang="ru-RU" dirty="0"/>
              <a:t> </a:t>
            </a:r>
            <a:r>
              <a:rPr lang="ru-RU" dirty="0" smtClean="0"/>
              <a:t> Источник: </a:t>
            </a:r>
            <a:r>
              <a:rPr lang="en-US" dirty="0" smtClean="0">
                <a:hlinkClick r:id="rId3"/>
              </a:rPr>
              <a:t>http://materinstvo.ru/art/4134</a:t>
            </a:r>
            <a:endParaRPr lang="ru-RU" dirty="0" smtClean="0"/>
          </a:p>
          <a:p>
            <a:r>
              <a:rPr lang="ru-RU" dirty="0" smtClean="0"/>
              <a:t>4. Снеговик</a:t>
            </a:r>
            <a:r>
              <a:rPr lang="ru-RU" b="1" dirty="0" smtClean="0"/>
              <a:t> </a:t>
            </a:r>
            <a:r>
              <a:rPr lang="ru-RU" dirty="0" smtClean="0"/>
              <a:t>М. </a:t>
            </a:r>
            <a:r>
              <a:rPr lang="ru-RU" dirty="0" err="1" smtClean="0"/>
              <a:t>Бойкова</a:t>
            </a:r>
            <a:r>
              <a:rPr lang="ru-RU" dirty="0" smtClean="0"/>
              <a:t> Источник</a:t>
            </a:r>
            <a:r>
              <a:rPr lang="ru-RU" dirty="0"/>
              <a:t>:  </a:t>
            </a:r>
            <a:r>
              <a:rPr lang="en-US" dirty="0" smtClean="0">
                <a:hlinkClick r:id="rId4"/>
              </a:rPr>
              <a:t>http://www.stihi.ru/2008/01/28/2367</a:t>
            </a:r>
            <a:endParaRPr lang="ru-RU" dirty="0" smtClean="0"/>
          </a:p>
          <a:p>
            <a:r>
              <a:rPr lang="ru-RU" dirty="0" smtClean="0"/>
              <a:t>5. </a:t>
            </a:r>
            <a:r>
              <a:rPr lang="ru-RU" dirty="0"/>
              <a:t>А. </a:t>
            </a:r>
            <a:r>
              <a:rPr lang="ru-RU" dirty="0" err="1" smtClean="0"/>
              <a:t>Толстоброва</a:t>
            </a:r>
            <a:r>
              <a:rPr lang="ru-RU" dirty="0" smtClean="0"/>
              <a:t> «На </a:t>
            </a:r>
            <a:r>
              <a:rPr lang="ru-RU" dirty="0"/>
              <a:t>лыжах еду с </a:t>
            </a:r>
            <a:r>
              <a:rPr lang="ru-RU" dirty="0" smtClean="0"/>
              <a:t>горки…», </a:t>
            </a:r>
          </a:p>
          <a:p>
            <a:r>
              <a:rPr lang="ru-RU" dirty="0" smtClean="0"/>
              <a:t>В. Шишков «Горка ледяная, скользкая такая…» </a:t>
            </a:r>
          </a:p>
          <a:p>
            <a:r>
              <a:rPr lang="ru-RU" dirty="0" smtClean="0"/>
              <a:t>источник: </a:t>
            </a:r>
            <a:r>
              <a:rPr lang="en-US" dirty="0" smtClean="0">
                <a:hlinkClick r:id="rId5"/>
              </a:rPr>
              <a:t>http://www.numama.ru/blogs/kopilka-detskih-stihov/stihi-pro-lyzhi.html</a:t>
            </a:r>
            <a:endParaRPr lang="ru-RU" dirty="0" smtClean="0"/>
          </a:p>
          <a:p>
            <a:r>
              <a:rPr lang="ru-RU" dirty="0" smtClean="0"/>
              <a:t>6. </a:t>
            </a:r>
            <a:r>
              <a:rPr lang="ru-RU" dirty="0"/>
              <a:t>Зинаида </a:t>
            </a:r>
            <a:r>
              <a:rPr lang="ru-RU" dirty="0" smtClean="0"/>
              <a:t>Александрова «Мы кормушку смастерили…»</a:t>
            </a:r>
          </a:p>
          <a:p>
            <a:r>
              <a:rPr lang="ru-RU" dirty="0" smtClean="0"/>
              <a:t>Источник </a:t>
            </a:r>
            <a:r>
              <a:rPr lang="en-US" dirty="0" smtClean="0">
                <a:hlinkClick r:id="rId6"/>
              </a:rPr>
              <a:t>http://www.hram-feodosy.kiev.ua/news/511</a:t>
            </a:r>
            <a:endParaRPr lang="ru-RU" dirty="0" smtClean="0"/>
          </a:p>
          <a:p>
            <a:r>
              <a:rPr lang="ru-RU" dirty="0" smtClean="0"/>
              <a:t>7. «Мы снежинки, мы пушинки...» </a:t>
            </a:r>
            <a:r>
              <a:rPr lang="en-US" dirty="0" smtClean="0">
                <a:hlinkClick r:id="rId7"/>
              </a:rPr>
              <a:t>http://baby-news.net/verses2/1/220.html</a:t>
            </a:r>
            <a:endParaRPr lang="ru-RU" dirty="0" smtClean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029675553"/>
      </p:ext>
    </p:extLst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</TotalTime>
  <Words>481</Words>
  <Application>Microsoft Office PowerPoint</Application>
  <PresentationFormat>Экран (4:3)</PresentationFormat>
  <Paragraphs>125</Paragraphs>
  <Slides>9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1</cp:lastModifiedBy>
  <cp:revision>11</cp:revision>
  <dcterms:created xsi:type="dcterms:W3CDTF">2015-01-06T16:26:13Z</dcterms:created>
  <dcterms:modified xsi:type="dcterms:W3CDTF">2016-01-04T16:40:16Z</dcterms:modified>
</cp:coreProperties>
</file>