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6" r:id="rId1"/>
  </p:sldMasterIdLst>
  <p:sldIdLst>
    <p:sldId id="256" r:id="rId2"/>
    <p:sldId id="263" r:id="rId3"/>
    <p:sldId id="257" r:id="rId4"/>
    <p:sldId id="258" r:id="rId5"/>
    <p:sldId id="259" r:id="rId6"/>
    <p:sldId id="264" r:id="rId7"/>
    <p:sldId id="265" r:id="rId8"/>
    <p:sldId id="262" r:id="rId9"/>
    <p:sldId id="261" r:id="rId10"/>
    <p:sldId id="266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9388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157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6430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6211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8646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0145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892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8947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2172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900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891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39380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7373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13615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90363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53197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611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1/28/2017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88837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  <p:sldLayoutId id="214748378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Родительское собрание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sz="3600" dirty="0" smtClean="0"/>
              <a:t>Трудовое воспитание дошкольников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569441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К. Д. Ушинский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« </a:t>
            </a:r>
            <a:r>
              <a:rPr lang="ru-RU" sz="3200" dirty="0" smtClean="0"/>
              <a:t>лучшая форма наследства, оставляемого родителями своим детям , это не деньги , не вещи и даже не образование , а воспитание трудолюбия , которое является одним из важнейших условий человеческого счастья.»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4909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Тот , кто лишает ребенка посильного для него труда, обрекает его на физическое и духовное вырождение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510036"/>
            <a:ext cx="5499100" cy="4347964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675" y="2507655"/>
            <a:ext cx="4395788" cy="3296841"/>
          </a:xfrm>
        </p:spPr>
      </p:pic>
    </p:spTree>
    <p:extLst>
      <p:ext uri="{BB962C8B-B14F-4D97-AF65-F5344CB8AC3E}">
        <p14:creationId xmlns:p14="http://schemas.microsoft.com/office/powerpoint/2010/main" val="3745945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 хотите видеть своего ребенка сильным , выносливым и закаленным—тренируйте его в разнообразном физическом труде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8169" y="1447800"/>
            <a:ext cx="3429000" cy="4572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895600"/>
            <a:ext cx="6109855" cy="3917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50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 хотите видеть  его умным и образованным—заставляйте его  ежедневно выполнять посильные трудности в умственной работе</a:t>
            </a:r>
            <a:endParaRPr lang="ru-RU" dirty="0"/>
          </a:p>
        </p:txBody>
      </p:sp>
      <p:pic>
        <p:nvPicPr>
          <p:cNvPr id="8" name="Рисунок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750" r="23750"/>
          <a:stretch>
            <a:fillRect/>
          </a:stretch>
        </p:blipFill>
        <p:spPr/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55" y="3546570"/>
            <a:ext cx="6626794" cy="33114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2988952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ХОЗЯЙСТВЕННО—БЫТОВОЙ 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5" y="1853248"/>
            <a:ext cx="5637645" cy="500475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585" y="2452256"/>
            <a:ext cx="4395788" cy="4211224"/>
          </a:xfrm>
        </p:spPr>
      </p:pic>
    </p:spTree>
    <p:extLst>
      <p:ext uri="{BB962C8B-B14F-4D97-AF65-F5344CB8AC3E}">
        <p14:creationId xmlns:p14="http://schemas.microsoft.com/office/powerpoint/2010/main" val="239843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800" dirty="0" smtClean="0"/>
              <a:t>Коллективный</a:t>
            </a:r>
            <a:r>
              <a:rPr lang="ru-RU" sz="4000" dirty="0" smtClean="0"/>
              <a:t> </a:t>
            </a:r>
            <a:r>
              <a:rPr lang="ru-RU" dirty="0" smtClean="0"/>
              <a:t>труд</a:t>
            </a:r>
            <a:r>
              <a:rPr lang="ru-RU" sz="4000" dirty="0" smtClean="0"/>
              <a:t> ,ТРУД В ПРИРОДЕ</a:t>
            </a:r>
            <a:endParaRPr lang="ru-RU" sz="4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5346"/>
            <a:ext cx="5818910" cy="602672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672" y="1205346"/>
            <a:ext cx="6525491" cy="5597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060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382" y="651164"/>
            <a:ext cx="10238509" cy="547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77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97"/>
          <a:stretch/>
        </p:blipFill>
        <p:spPr>
          <a:xfrm rot="5400000">
            <a:off x="-457202" y="1136073"/>
            <a:ext cx="6096002" cy="476596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599" y="692727"/>
            <a:ext cx="6567055" cy="58743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131065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4921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77</TotalTime>
  <Words>98</Words>
  <Application>Microsoft Office PowerPoint</Application>
  <PresentationFormat>Широкоэкранный</PresentationFormat>
  <Paragraphs>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Ион</vt:lpstr>
      <vt:lpstr>Родительское собрание </vt:lpstr>
      <vt:lpstr>К. Д. Ушинский</vt:lpstr>
      <vt:lpstr>Тот , кто лишает ребенка посильного для него труда, обрекает его на физическое и духовное вырождение</vt:lpstr>
      <vt:lpstr>Вы хотите видеть своего ребенка сильным , выносливым и закаленным—тренируйте его в разнообразном физическом труде</vt:lpstr>
      <vt:lpstr>Вы хотите видеть  его умным и образованным—заставляйте его  ежедневно выполнять посильные трудности в умственной работе</vt:lpstr>
      <vt:lpstr>ХОЗЯЙСТВЕННО—БЫТОВОЙ </vt:lpstr>
      <vt:lpstr>Коллективный труд ,ТРУД В ПРИРОДЕ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Родительское собрание</dc:title>
  <dc:creator>дом</dc:creator>
  <cp:lastModifiedBy>дом</cp:lastModifiedBy>
  <cp:revision>12</cp:revision>
  <dcterms:created xsi:type="dcterms:W3CDTF">2016-12-04T16:28:23Z</dcterms:created>
  <dcterms:modified xsi:type="dcterms:W3CDTF">2017-01-28T16:47:54Z</dcterms:modified>
</cp:coreProperties>
</file>