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CCCCFF"/>
    <a:srgbClr val="CCFFCC"/>
    <a:srgbClr val="99FF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9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002028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30616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797131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432687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343365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514999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499442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609768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626204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684308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1146331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166202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6083621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577270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869150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074356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78C3E-2DD4-4428-B8D8-7816C29B0432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6186A10-EF86-4E38-A34A-C7D35B075B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52789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</p:sldLayoutIdLst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89354"/>
          </a:xfrm>
        </p:spPr>
        <p:txBody>
          <a:bodyPr/>
          <a:lstStyle/>
          <a:p>
            <a:pPr algn="ctr"/>
            <a:r>
              <a:rPr lang="ru-RU" sz="6600" smtClean="0"/>
              <a:t>Тема </a:t>
            </a:r>
            <a:r>
              <a:rPr lang="ru-RU" sz="6600" smtClean="0"/>
              <a:t>урока. </a:t>
            </a:r>
            <a:r>
              <a:rPr lang="ru-RU" sz="6600" dirty="0" smtClean="0"/>
              <a:t>ЛОШАДЬ</a:t>
            </a:r>
            <a:endParaRPr lang="ru-RU" sz="6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842" y="1554480"/>
            <a:ext cx="6932887" cy="444593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Заголовок 1"/>
          <p:cNvSpPr>
            <a:spLocks noGrp="1"/>
          </p:cNvSpPr>
          <p:nvPr/>
        </p:nvSpPr>
        <p:spPr>
          <a:xfrm>
            <a:off x="-103657" y="5525036"/>
            <a:ext cx="3362012" cy="15043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1800" cap="none" dirty="0">
                <a:solidFill>
                  <a:prstClr val="black"/>
                </a:solidFill>
                <a:latin typeface="Arial"/>
              </a:rPr>
              <a:t/>
            </a:r>
            <a:br>
              <a:rPr lang="ru-RU" sz="1800" cap="none" dirty="0">
                <a:solidFill>
                  <a:prstClr val="black"/>
                </a:solidFill>
                <a:latin typeface="Arial"/>
              </a:rPr>
            </a:b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2523185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114" y="595085"/>
            <a:ext cx="3628572" cy="5849257"/>
          </a:xfrm>
        </p:spPr>
        <p:txBody>
          <a:bodyPr>
            <a:noAutofit/>
          </a:bodyPr>
          <a:lstStyle/>
          <a:p>
            <a:r>
              <a:rPr lang="ru-RU" sz="2400" dirty="0"/>
              <a:t>Более пяти тысяч лет назад человек приручил лошадь. Уже много веков лошадь помогает человеку. Ни одно другое животное не сыграло столь существенную роль в развитии человеческой цивилизации, какую сыграла лошадь. </a:t>
            </a:r>
            <a:r>
              <a:rPr lang="ru-RU" sz="2400"/>
              <a:t>Издавна </a:t>
            </a:r>
            <a:r>
              <a:rPr lang="ru-RU" sz="2400" dirty="0"/>
              <a:t>лошади были самыми преданными друзьями человека.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362" y="232228"/>
            <a:ext cx="8197638" cy="632822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818499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046515"/>
            <a:ext cx="4804227" cy="1778000"/>
          </a:xfrm>
        </p:spPr>
        <p:txBody>
          <a:bodyPr>
            <a:noAutofit/>
          </a:bodyPr>
          <a:lstStyle/>
          <a:p>
            <a:pPr algn="just"/>
            <a:r>
              <a:rPr lang="ru-RU" sz="2800" dirty="0"/>
              <a:t>В</a:t>
            </a:r>
            <a:r>
              <a:rPr lang="ru-RU" sz="2400" dirty="0"/>
              <a:t> былые времена она была основой крестьянского хозяйства. Рабочая лошадь использовалась как тягловая сила для перевозки тяжестей, грузов, работе на сельскохозяйственных угодьях. Лошадь тащила плуг, телегу. До сих пор в русских деревнях лошадь используется </a:t>
            </a:r>
            <a:r>
              <a:rPr lang="ru-RU" sz="2400"/>
              <a:t>как тягловая </a:t>
            </a:r>
            <a:r>
              <a:rPr lang="ru-RU" sz="2400" dirty="0"/>
              <a:t>рабочая сила. Существует даже такая единица измерения как «лошадиная сила».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226" y="493486"/>
            <a:ext cx="7271660" cy="51090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7367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2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7914" y="4847770"/>
            <a:ext cx="10716379" cy="2010229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В еде эти животные неприхотливы. Лошади, как и другие жвачные животные, летом питаются травой, а зимой овсом и сеном. Аппетит у лошадей замечательный. Но, в отличие от, например, коров, питательных веществ из грубой растительной пищи они извлекают гораздо меньше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86" y="493486"/>
            <a:ext cx="5647417" cy="43542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104" y="493487"/>
            <a:ext cx="6355896" cy="43542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26486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9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515" y="174171"/>
            <a:ext cx="11524342" cy="1494972"/>
          </a:xfrm>
        </p:spPr>
        <p:txBody>
          <a:bodyPr>
            <a:noAutofit/>
          </a:bodyPr>
          <a:lstStyle/>
          <a:p>
            <a:r>
              <a:rPr lang="ru-RU" sz="2000" dirty="0"/>
              <a:t>Бегают лошади на кончиках пальцев, это увеличивает длину их ног и шагов, соответственно скорость.</a:t>
            </a:r>
            <a:br>
              <a:rPr lang="ru-RU" sz="2000" dirty="0"/>
            </a:br>
            <a:r>
              <a:rPr lang="ru-RU" sz="2000" dirty="0"/>
              <a:t>Копыта – рабочий инструмент лошади – это твердые роговые образования на пальцах, наподобие ногтей. Их следует чистить и своевременно подрезать. Копыта очень чувствительны, и люди, заботясь о лошадях, защищают их подковами.</a:t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038" y="2071233"/>
            <a:ext cx="4776561" cy="428602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769" y="2071233"/>
            <a:ext cx="4709088" cy="428602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862263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5413829"/>
            <a:ext cx="11166322" cy="1016000"/>
          </a:xfrm>
        </p:spPr>
        <p:txBody>
          <a:bodyPr>
            <a:noAutofit/>
          </a:bodyPr>
          <a:lstStyle/>
          <a:p>
            <a:r>
              <a:rPr lang="ru-RU" sz="2400" dirty="0"/>
              <a:t>Живут лошади в специальных помещениях – конюшнях. Это длинный деревянный сарай, разделенный на комнатки, которые называются загоны.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513" y="0"/>
            <a:ext cx="9419773" cy="49058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7774705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261258"/>
            <a:ext cx="11282437" cy="1306286"/>
          </a:xfrm>
        </p:spPr>
        <p:txBody>
          <a:bodyPr>
            <a:normAutofit fontScale="90000"/>
          </a:bodyPr>
          <a:lstStyle/>
          <a:p>
            <a:r>
              <a:rPr lang="ru-RU" dirty="0"/>
              <a:t>В длительном сне лошади не нуждаются. Спать они предпочитают на мягкой траве, на соломе или на песке.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56" y="1567544"/>
            <a:ext cx="9826173" cy="51658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2856355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1258" y="232228"/>
            <a:ext cx="11640456" cy="1480457"/>
          </a:xfrm>
        </p:spPr>
        <p:txBody>
          <a:bodyPr>
            <a:normAutofit/>
          </a:bodyPr>
          <a:lstStyle/>
          <a:p>
            <a:r>
              <a:rPr lang="ru-RU" sz="1800" dirty="0"/>
              <a:t>У лошадей очень хорошо развиты органы чувств. Они способны слышать звуки , которые нам недоступны. Когда конь прислушивается, он забавно подергивает ушами. Кроме того у лошади превосходное обоняние по запаху они могут определять место нахождения седла, всадника, конюшни, а также могут определить съедобность травы. В отличие от многих других животных, лошади видят мир цветным, но красный и синий цвета им неподвластны</a:t>
            </a:r>
            <a:r>
              <a:rPr lang="ru-RU" sz="1400" dirty="0"/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58" y="1712685"/>
            <a:ext cx="5573485" cy="51453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685" y="1712684"/>
            <a:ext cx="6066971" cy="51453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710969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75772"/>
            <a:ext cx="11195352" cy="1016000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2800" dirty="0"/>
              <a:t>Люди вывели много пород лошадей. Самые быстрые участвуют в скачках, это арабские жеребцы.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818" y="1291772"/>
            <a:ext cx="9276211" cy="55345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="" xmlns:p14="http://schemas.microsoft.com/office/powerpoint/2010/main" val="27060046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1413066" cy="682171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Для хозяйственных работ используют лошадей- тяжеловозов.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979" y="1291771"/>
            <a:ext cx="8306707" cy="51614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190320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4171"/>
            <a:ext cx="11901714" cy="740229"/>
          </a:xfrm>
        </p:spPr>
        <p:txBody>
          <a:bodyPr>
            <a:normAutofit/>
          </a:bodyPr>
          <a:lstStyle/>
          <a:p>
            <a:pPr algn="ctr"/>
            <a:r>
              <a:rPr lang="ru-RU" sz="2800" dirty="0"/>
              <a:t>А маленькие пони катают детей в парках и даже выступают в цирке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3257" y="712054"/>
            <a:ext cx="8316686" cy="56887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8319452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59657"/>
            <a:ext cx="11296952" cy="1248229"/>
          </a:xfrm>
        </p:spPr>
        <p:txBody>
          <a:bodyPr>
            <a:normAutofit/>
          </a:bodyPr>
          <a:lstStyle/>
          <a:p>
            <a:r>
              <a:rPr lang="ru-RU" sz="3200" dirty="0"/>
              <a:t>Лошади дают нам мясо и молоко, из которого готовят целебный напиток кумыс.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944" y="1509486"/>
            <a:ext cx="5428342" cy="48477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1407886"/>
            <a:ext cx="5907314" cy="5076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759510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06401"/>
            <a:ext cx="8596668" cy="3607460"/>
          </a:xfrm>
        </p:spPr>
        <p:txBody>
          <a:bodyPr>
            <a:normAutofit fontScale="90000"/>
          </a:bodyPr>
          <a:lstStyle/>
          <a:p>
            <a:pPr lvl="0" defTabSz="914400">
              <a:spcBef>
                <a:spcPts val="0"/>
              </a:spcBef>
            </a:pPr>
            <a:r>
              <a:rPr lang="ru-RU" dirty="0"/>
              <a:t>	</a:t>
            </a:r>
            <a:r>
              <a:rPr lang="ru-RU" sz="5300" dirty="0"/>
              <a:t>	Спасибо за внимание!	</a:t>
            </a:r>
            <a:r>
              <a:rPr lang="ru-RU" dirty="0"/>
              <a:t>	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/>
              <a:t/>
            </a:r>
            <a:br>
              <a:rPr lang="ru-RU"/>
            </a:br>
            <a:r>
              <a:rPr lang="ru-RU" sz="1800" dirty="0">
                <a:solidFill>
                  <a:prstClr val="black"/>
                </a:solidFill>
                <a:latin typeface="Arial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Arial"/>
              </a:rPr>
            </a:br>
            <a:r>
              <a:rPr lang="ru-RU" dirty="0"/>
              <a:t/>
            </a:r>
            <a:br>
              <a:rPr lang="ru-RU" dirty="0"/>
            </a:br>
            <a:endParaRPr lang="ru-RU" sz="2200" dirty="0"/>
          </a:p>
        </p:txBody>
      </p:sp>
    </p:spTree>
    <p:extLst>
      <p:ext uri="{BB962C8B-B14F-4D97-AF65-F5344CB8AC3E}">
        <p14:creationId xmlns="" xmlns:p14="http://schemas.microsoft.com/office/powerpoint/2010/main" val="24969493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dir="r"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Красный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TM03457491[[fn=Метрополия]]</Template>
  <TotalTime>197</TotalTime>
  <Words>329</Words>
  <Application>Microsoft Office PowerPoint</Application>
  <PresentationFormat>Произвольный</PresentationFormat>
  <Paragraphs>14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Аспект</vt:lpstr>
      <vt:lpstr>Тема урока. ЛОШАДЬ</vt:lpstr>
      <vt:lpstr>Более пяти тысяч лет назад человек приручил лошадь. Уже много веков лошадь помогает человеку. Ни одно другое животное не сыграло столь существенную роль в развитии человеческой цивилизации, какую сыграла лошадь. Издавна лошади были самыми преданными друзьями человека.</vt:lpstr>
      <vt:lpstr>В былые времена она была основой крестьянского хозяйства. Рабочая лошадь использовалась как тягловая сила для перевозки тяжестей, грузов, работе на сельскохозяйственных угодьях. Лошадь тащила плуг, телегу. До сих пор в русских деревнях лошадь используется как тягловая рабочая сила. Существует даже такая единица измерения как «лошадиная сила».</vt:lpstr>
      <vt:lpstr>Слайд 4</vt:lpstr>
      <vt:lpstr>Бегают лошади на кончиках пальцев, это увеличивает длину их ног и шагов, соответственно скорость. Копыта – рабочий инструмент лошади – это твердые роговые образования на пальцах, наподобие ногтей. Их следует чистить и своевременно подрезать. Копыта очень чувствительны, и люди, заботясь о лошадях, защищают их подковами. </vt:lpstr>
      <vt:lpstr>Живут лошади в специальных помещениях – конюшнях. Это длинный деревянный сарай, разделенный на комнатки, которые называются загоны.</vt:lpstr>
      <vt:lpstr>В длительном сне лошади не нуждаются. Спать они предпочитают на мягкой траве, на соломе или на песке.</vt:lpstr>
      <vt:lpstr>У лошадей очень хорошо развиты органы чувств. Они способны слышать звуки , которые нам недоступны. Когда конь прислушивается, он забавно подергивает ушами. Кроме того у лошади превосходное обоняние по запаху они могут определять место нахождения седла, всадника, конюшни, а также могут определить съедобность травы. В отличие от многих других животных, лошади видят мир цветным, но красный и синий цвета им неподвластны.</vt:lpstr>
      <vt:lpstr>Люди вывели много пород лошадей. Самые быстрые участвуют в скачках, это арабские жеребцы.</vt:lpstr>
      <vt:lpstr>Для хозяйственных работ используют лошадей- тяжеловозов.</vt:lpstr>
      <vt:lpstr>А маленькие пони катают детей в парках и даже выступают в цирке</vt:lpstr>
      <vt:lpstr>Лошади дают нам мясо и молоко, из которого готовят целебный напиток кумыс.</vt:lpstr>
      <vt:lpstr>  Спасибо за внимание!      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ЛОШАДЬ</dc:title>
  <dc:creator>Чернухина.Л.Г</dc:creator>
  <cp:lastModifiedBy>Admin</cp:lastModifiedBy>
  <cp:revision>30</cp:revision>
  <dcterms:created xsi:type="dcterms:W3CDTF">2016-03-09T11:35:46Z</dcterms:created>
  <dcterms:modified xsi:type="dcterms:W3CDTF">2020-06-19T07:12:54Z</dcterms:modified>
</cp:coreProperties>
</file>