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7" r:id="rId4"/>
    <p:sldId id="262" r:id="rId5"/>
    <p:sldId id="263" r:id="rId6"/>
    <p:sldId id="265" r:id="rId7"/>
    <p:sldId id="266" r:id="rId8"/>
    <p:sldId id="267" r:id="rId9"/>
    <p:sldId id="268" r:id="rId10"/>
    <p:sldId id="269" r:id="rId11"/>
    <p:sldId id="270" r:id="rId12"/>
    <p:sldId id="271" r:id="rId13"/>
    <p:sldId id="272" r:id="rId14"/>
    <p:sldId id="273" r:id="rId15"/>
    <p:sldId id="274" r:id="rId16"/>
    <p:sldId id="275"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18.01.2018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843808" y="2130425"/>
            <a:ext cx="5614392" cy="1470025"/>
          </a:xfrm>
        </p:spPr>
        <p:txBody>
          <a:bodyPr>
            <a:normAutofit fontScale="90000"/>
          </a:bodyPr>
          <a:lstStyle/>
          <a:p>
            <a:r>
              <a:rPr lang="ru-RU" dirty="0" smtClean="0"/>
              <a:t>                 Мы играем</a:t>
            </a:r>
            <a:br>
              <a:rPr lang="ru-RU" dirty="0" smtClean="0"/>
            </a:br>
            <a:r>
              <a:rPr lang="ru-RU" dirty="0" smtClean="0"/>
              <a:t/>
            </a:r>
            <a:br>
              <a:rPr lang="ru-RU" dirty="0" smtClean="0"/>
            </a:br>
            <a:r>
              <a:rPr lang="ru-RU" dirty="0" smtClean="0"/>
              <a:t/>
            </a:r>
            <a:br>
              <a:rPr lang="ru-RU" dirty="0" smtClean="0"/>
            </a:br>
            <a:r>
              <a:rPr lang="ru-RU" dirty="0" smtClean="0"/>
              <a:t>Подготовила : Назарова Г.В.</a:t>
            </a:r>
            <a:br>
              <a:rPr lang="ru-RU" dirty="0" smtClean="0"/>
            </a:br>
            <a:r>
              <a:rPr lang="ru-RU" dirty="0" smtClean="0"/>
              <a:t>МБДОУ № 20</a:t>
            </a:r>
            <a:br>
              <a:rPr lang="ru-RU" dirty="0" smtClean="0"/>
            </a:br>
            <a:r>
              <a:rPr lang="ru-RU" dirty="0" smtClean="0"/>
              <a:t>п. Октябрьский</a:t>
            </a:r>
            <a:endParaRPr lang="ru-RU" dirty="0"/>
          </a:p>
        </p:txBody>
      </p:sp>
      <p:pic>
        <p:nvPicPr>
          <p:cNvPr id="7" name="Picture 6" descr="D:\Людмила\ДЛЯ САЙТА\РАМКИ ДЛЯ ФОТО\0_6404f_fc32ae44_XL.pn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699792" y="620688"/>
            <a:ext cx="5987008" cy="4392488"/>
          </a:xfrm>
        </p:spPr>
        <p:txBody>
          <a:bodyPr>
            <a:normAutofit fontScale="62500" lnSpcReduction="20000"/>
          </a:bodyPr>
          <a:lstStyle/>
          <a:p>
            <a:r>
              <a:rPr lang="ru-RU" b="1" i="1" dirty="0" smtClean="0"/>
              <a:t> Игра </a:t>
            </a:r>
            <a:r>
              <a:rPr lang="ru-RU" dirty="0" smtClean="0"/>
              <a:t>– это ведущий вид деятельности ребенка. В игре развиваются все психические процессы (память, мышление, творческие способности и т.д.). Огромное влияние </a:t>
            </a:r>
            <a:r>
              <a:rPr lang="ru-RU" b="1" i="1" dirty="0" smtClean="0"/>
              <a:t>игра</a:t>
            </a:r>
            <a:r>
              <a:rPr lang="ru-RU" dirty="0" smtClean="0"/>
              <a:t> оказывает на умственное развитие, речевое развитие, физическое развитие. То есть, </a:t>
            </a:r>
            <a:r>
              <a:rPr lang="ru-RU" b="1" i="1" dirty="0" smtClean="0"/>
              <a:t>игра</a:t>
            </a:r>
            <a:r>
              <a:rPr lang="ru-RU" i="1" dirty="0" smtClean="0"/>
              <a:t> </a:t>
            </a:r>
            <a:r>
              <a:rPr lang="ru-RU" dirty="0" smtClean="0"/>
              <a:t>способствует гармоничному развитию личности ребенка.</a:t>
            </a:r>
            <a:br>
              <a:rPr lang="ru-RU" dirty="0" smtClean="0"/>
            </a:br>
            <a:r>
              <a:rPr lang="ru-RU" dirty="0" smtClean="0"/>
              <a:t>Для любого ребенка</a:t>
            </a:r>
            <a:r>
              <a:rPr lang="ru-RU" b="1" i="1" dirty="0" smtClean="0"/>
              <a:t> игра</a:t>
            </a:r>
            <a:r>
              <a:rPr lang="ru-RU" dirty="0" smtClean="0"/>
              <a:t> – способ познания мира и своего места в этом мире. Именно в игре ребенок растет и развивается как личность, приобретает навыки общения и поведения в обществе. И с самых ранних лет жизни надо ставить ребенка в такие условия, чтобы он как можно больше играл. И задача взрослых не только не мешать играм ребенка, но и создавать развивающую игровую среду, учить ребенка играть в самые разные игры.</a:t>
            </a:r>
            <a:endParaRPr lang="ru-RU" dirty="0"/>
          </a:p>
        </p:txBody>
      </p:sp>
      <p:pic>
        <p:nvPicPr>
          <p:cNvPr id="5" name="Picture 6" descr="D:\Людмила\ДЛЯ САЙТА\РАМКИ ДЛЯ ФОТО\0_6404f_fc32ae44_XL.pn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Игра «Рыбаки»</a:t>
            </a:r>
            <a:endParaRPr lang="ru-RU" dirty="0"/>
          </a:p>
        </p:txBody>
      </p:sp>
      <p:pic>
        <p:nvPicPr>
          <p:cNvPr id="4" name="Содержимое 3" descr="DSC01351.JPG"/>
          <p:cNvPicPr>
            <a:picLocks noGrp="1" noChangeAspect="1"/>
          </p:cNvPicPr>
          <p:nvPr>
            <p:ph idx="1"/>
          </p:nvPr>
        </p:nvPicPr>
        <p:blipFill>
          <a:blip r:embed="rId2" cstate="print"/>
          <a:stretch>
            <a:fillRect/>
          </a:stretch>
        </p:blipFill>
        <p:spPr>
          <a:xfrm>
            <a:off x="2483768" y="1628800"/>
            <a:ext cx="6034617" cy="4525963"/>
          </a:xfrm>
        </p:spPr>
      </p:pic>
      <p:pic>
        <p:nvPicPr>
          <p:cNvPr id="7"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27384"/>
            <a:ext cx="9468544" cy="6858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836712"/>
            <a:ext cx="8229600" cy="1143000"/>
          </a:xfrm>
        </p:spPr>
        <p:txBody>
          <a:bodyPr>
            <a:normAutofit fontScale="90000"/>
          </a:bodyPr>
          <a:lstStyle/>
          <a:p>
            <a:r>
              <a:rPr lang="ru-RU" b="1" dirty="0" smtClean="0"/>
              <a:t>                   "Приходите в гости к нам"</a:t>
            </a:r>
            <a:r>
              <a:rPr lang="ru-RU" dirty="0" smtClean="0"/>
              <a:t/>
            </a:r>
            <a:br>
              <a:rPr lang="ru-RU" dirty="0" smtClean="0"/>
            </a:br>
            <a:endParaRPr lang="ru-RU" dirty="0"/>
          </a:p>
        </p:txBody>
      </p:sp>
      <p:sp>
        <p:nvSpPr>
          <p:cNvPr id="3" name="Содержимое 2"/>
          <p:cNvSpPr>
            <a:spLocks noGrp="1"/>
          </p:cNvSpPr>
          <p:nvPr>
            <p:ph idx="1"/>
          </p:nvPr>
        </p:nvSpPr>
        <p:spPr>
          <a:xfrm>
            <a:off x="2699792" y="1052736"/>
            <a:ext cx="5997352" cy="5040560"/>
          </a:xfrm>
        </p:spPr>
        <p:txBody>
          <a:bodyPr>
            <a:normAutofit fontScale="55000" lnSpcReduction="20000"/>
          </a:bodyPr>
          <a:lstStyle/>
          <a:p>
            <a:endParaRPr lang="ru-RU" dirty="0" smtClean="0"/>
          </a:p>
          <a:p>
            <a:r>
              <a:rPr lang="ru-RU" b="1" dirty="0" smtClean="0"/>
              <a:t>Цель: </a:t>
            </a:r>
            <a:r>
              <a:rPr lang="ru-RU" dirty="0" smtClean="0"/>
              <a:t>расширять представление о приеме гостей, развивать речь, воображение.</a:t>
            </a:r>
          </a:p>
          <a:p>
            <a:r>
              <a:rPr lang="ru-RU" b="1" dirty="0" smtClean="0"/>
              <a:t>Оборудование: </a:t>
            </a:r>
            <a:r>
              <a:rPr lang="ru-RU" dirty="0" smtClean="0"/>
              <a:t>куклы, посуда, предметы-заместители.</a:t>
            </a:r>
          </a:p>
          <a:p>
            <a:r>
              <a:rPr lang="ru-RU" b="1" dirty="0" smtClean="0"/>
              <a:t>Ход игры:</a:t>
            </a:r>
            <a:r>
              <a:rPr lang="ru-RU" dirty="0" smtClean="0"/>
              <a:t> Пригласить игрушки на праздничный обед (обойти вместе с ребенком комнату и предложить нескольким куклам и животным прийти в гости, побуждая ребенка к разговору с игрушками). Накрыть праздничный стол, расставить посуду по числу приглашенных гостей, угощенье (фрукты, овощи, конфеты и пр.). Рассадить гостей за столом. Предложить им угощенье, поинтересоваться, что каждый из гостей хочет съесть. Разложить угощенье на тарелки, покормить гостей. По окончании обеда поблагодарить гостей, проводить их домой. Гостями могут быть не только игрушки, но и члены семьи, сверстники.</a:t>
            </a:r>
          </a:p>
          <a:p>
            <a:r>
              <a:rPr lang="ru-RU" dirty="0" smtClean="0"/>
              <a:t/>
            </a:r>
            <a:br>
              <a:rPr lang="ru-RU" dirty="0" smtClean="0"/>
            </a:br>
            <a:endParaRPr lang="ru-RU" dirty="0"/>
          </a:p>
        </p:txBody>
      </p:sp>
      <p:pic>
        <p:nvPicPr>
          <p:cNvPr id="7" name="Picture 6" descr="D:\Людмила\ДЛЯ САЙТА\РАМКИ ДЛЯ ФОТО\0_6404f_fc32ae44_XL.pn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DSC_0758.JPG"/>
          <p:cNvPicPr>
            <a:picLocks noGrp="1"/>
          </p:cNvPicPr>
          <p:nvPr>
            <p:ph idx="1"/>
          </p:nvPr>
        </p:nvPicPr>
        <p:blipFill>
          <a:blip r:embed="rId2" cstate="print"/>
          <a:stretch>
            <a:fillRect/>
          </a:stretch>
        </p:blipFill>
        <p:spPr>
          <a:xfrm>
            <a:off x="1691680" y="1196752"/>
            <a:ext cx="7021127" cy="4896544"/>
          </a:xfrm>
          <a:prstGeom prst="rect">
            <a:avLst/>
          </a:prstGeom>
        </p:spPr>
      </p:pic>
      <p:pic>
        <p:nvPicPr>
          <p:cNvPr id="7"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Найди такой же</a:t>
            </a:r>
            <a:endParaRPr lang="ru-RU" dirty="0"/>
          </a:p>
        </p:txBody>
      </p:sp>
      <p:sp>
        <p:nvSpPr>
          <p:cNvPr id="3" name="Содержимое 2"/>
          <p:cNvSpPr>
            <a:spLocks noGrp="1"/>
          </p:cNvSpPr>
          <p:nvPr>
            <p:ph idx="1"/>
          </p:nvPr>
        </p:nvSpPr>
        <p:spPr>
          <a:xfrm>
            <a:off x="2987824" y="1600201"/>
            <a:ext cx="5698976" cy="3989039"/>
          </a:xfrm>
        </p:spPr>
        <p:txBody>
          <a:bodyPr>
            <a:normAutofit fontScale="85000" lnSpcReduction="10000"/>
          </a:bodyPr>
          <a:lstStyle/>
          <a:p>
            <a:r>
              <a:rPr lang="ru-RU" dirty="0" smtClean="0"/>
              <a:t>Предлагаю  малышу выбрать из 4-6 шариков ( кубиков, домиков) точно такой же (по цвету, величине, рисунку), как тот, который у меня в руках. Чтобы ребёнку было интересно играть, загадываю с ним предметы по очереди и, конечно же, делаю  при этом ошибки, которые малыш обязательно замечает.</a:t>
            </a:r>
          </a:p>
          <a:p>
            <a:endParaRPr lang="ru-RU" dirty="0"/>
          </a:p>
        </p:txBody>
      </p:sp>
      <p:pic>
        <p:nvPicPr>
          <p:cNvPr id="4" name="Picture 6" descr="D:\Людмила\ДЛЯ САЙТА\РАМКИ ДЛЯ ФОТО\0_6404f_fc32ae44_XL.pn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20150721_084842.jpg"/>
          <p:cNvPicPr>
            <a:picLocks noGrp="1"/>
          </p:cNvPicPr>
          <p:nvPr>
            <p:ph idx="1"/>
          </p:nvPr>
        </p:nvPicPr>
        <p:blipFill>
          <a:blip r:embed="rId2" cstate="print"/>
          <a:stretch>
            <a:fillRect/>
          </a:stretch>
        </p:blipFill>
        <p:spPr>
          <a:xfrm>
            <a:off x="2339752" y="1196752"/>
            <a:ext cx="6804248" cy="4752528"/>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Стаканчики</a:t>
            </a:r>
            <a:endParaRPr lang="ru-RU" dirty="0"/>
          </a:p>
        </p:txBody>
      </p:sp>
      <p:pic>
        <p:nvPicPr>
          <p:cNvPr id="4" name="Содержимое 3" descr="DSC_0764.JPG"/>
          <p:cNvPicPr>
            <a:picLocks noGrp="1"/>
          </p:cNvPicPr>
          <p:nvPr>
            <p:ph idx="1"/>
          </p:nvPr>
        </p:nvPicPr>
        <p:blipFill>
          <a:blip r:embed="rId2" cstate="print"/>
          <a:stretch>
            <a:fillRect/>
          </a:stretch>
        </p:blipFill>
        <p:spPr>
          <a:xfrm>
            <a:off x="2842953" y="1124744"/>
            <a:ext cx="6301047" cy="4824536"/>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Крупные </a:t>
            </a:r>
            <a:r>
              <a:rPr lang="ru-RU" dirty="0" err="1" smtClean="0"/>
              <a:t>пазлы</a:t>
            </a:r>
            <a:endParaRPr lang="ru-RU" dirty="0"/>
          </a:p>
        </p:txBody>
      </p:sp>
      <p:pic>
        <p:nvPicPr>
          <p:cNvPr id="4" name="Содержимое 3" descr="DSC_0759.JPG"/>
          <p:cNvPicPr>
            <a:picLocks noGrp="1"/>
          </p:cNvPicPr>
          <p:nvPr>
            <p:ph idx="1"/>
          </p:nvPr>
        </p:nvPicPr>
        <p:blipFill>
          <a:blip r:embed="rId2" cstate="print"/>
          <a:stretch>
            <a:fillRect/>
          </a:stretch>
        </p:blipFill>
        <p:spPr>
          <a:xfrm>
            <a:off x="2123729" y="1124744"/>
            <a:ext cx="7020272" cy="4896544"/>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Вкладыши</a:t>
            </a:r>
            <a:endParaRPr lang="ru-RU" dirty="0"/>
          </a:p>
        </p:txBody>
      </p:sp>
      <p:pic>
        <p:nvPicPr>
          <p:cNvPr id="4" name="Содержимое 3" descr="DSC_0762.JPG"/>
          <p:cNvPicPr>
            <a:picLocks noGrp="1"/>
          </p:cNvPicPr>
          <p:nvPr>
            <p:ph idx="1"/>
          </p:nvPr>
        </p:nvPicPr>
        <p:blipFill>
          <a:blip r:embed="rId2" cstate="print"/>
          <a:stretch>
            <a:fillRect/>
          </a:stretch>
        </p:blipFill>
        <p:spPr>
          <a:xfrm>
            <a:off x="2123729" y="1196752"/>
            <a:ext cx="7020271" cy="4409474"/>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Игры с куклами</a:t>
            </a:r>
            <a:endParaRPr lang="ru-RU" dirty="0"/>
          </a:p>
        </p:txBody>
      </p:sp>
      <p:pic>
        <p:nvPicPr>
          <p:cNvPr id="4" name="Содержимое 3" descr="DSC_0782.JPG"/>
          <p:cNvPicPr>
            <a:picLocks noGrp="1"/>
          </p:cNvPicPr>
          <p:nvPr>
            <p:ph idx="1"/>
          </p:nvPr>
        </p:nvPicPr>
        <p:blipFill>
          <a:blip r:embed="rId2" cstate="print"/>
          <a:stretch>
            <a:fillRect/>
          </a:stretch>
        </p:blipFill>
        <p:spPr>
          <a:xfrm>
            <a:off x="1979712" y="1412776"/>
            <a:ext cx="6949119" cy="4409474"/>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Игры со строителем</a:t>
            </a:r>
            <a:endParaRPr lang="ru-RU" dirty="0"/>
          </a:p>
        </p:txBody>
      </p:sp>
      <p:pic>
        <p:nvPicPr>
          <p:cNvPr id="4" name="Содержимое 3" descr="DSC_0779.JPG"/>
          <p:cNvPicPr>
            <a:picLocks noGrp="1"/>
          </p:cNvPicPr>
          <p:nvPr>
            <p:ph idx="1"/>
          </p:nvPr>
        </p:nvPicPr>
        <p:blipFill>
          <a:blip r:embed="rId2" cstate="print"/>
          <a:stretch>
            <a:fillRect/>
          </a:stretch>
        </p:blipFill>
        <p:spPr>
          <a:xfrm>
            <a:off x="2123729" y="1196752"/>
            <a:ext cx="7020272" cy="4680520"/>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Хороводные</a:t>
            </a:r>
            <a:endParaRPr lang="ru-RU" dirty="0"/>
          </a:p>
        </p:txBody>
      </p:sp>
      <p:pic>
        <p:nvPicPr>
          <p:cNvPr id="4" name="Содержимое 3" descr="DSC_0774.JPG"/>
          <p:cNvPicPr>
            <a:picLocks noGrp="1"/>
          </p:cNvPicPr>
          <p:nvPr>
            <p:ph idx="1"/>
          </p:nvPr>
        </p:nvPicPr>
        <p:blipFill>
          <a:blip r:embed="rId2" cstate="print"/>
          <a:stretch>
            <a:fillRect/>
          </a:stretch>
        </p:blipFill>
        <p:spPr>
          <a:xfrm>
            <a:off x="2195737" y="1268760"/>
            <a:ext cx="6948264" cy="4464496"/>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44624"/>
            <a:ext cx="9468544" cy="68580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Игры с песочными     наборами       </a:t>
            </a:r>
            <a:endParaRPr lang="ru-RU" dirty="0"/>
          </a:p>
        </p:txBody>
      </p:sp>
      <p:pic>
        <p:nvPicPr>
          <p:cNvPr id="4" name="Содержимое 3" descr="DSC_0218.JPG"/>
          <p:cNvPicPr>
            <a:picLocks noGrp="1"/>
          </p:cNvPicPr>
          <p:nvPr>
            <p:ph idx="1"/>
          </p:nvPr>
        </p:nvPicPr>
        <p:blipFill>
          <a:blip r:embed="rId2" cstate="print"/>
          <a:stretch>
            <a:fillRect/>
          </a:stretch>
        </p:blipFill>
        <p:spPr>
          <a:xfrm>
            <a:off x="2987824" y="1412776"/>
            <a:ext cx="5076056" cy="5229200"/>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DSC_0225.JPG"/>
          <p:cNvPicPr>
            <a:picLocks noGrp="1"/>
          </p:cNvPicPr>
          <p:nvPr>
            <p:ph idx="1"/>
          </p:nvPr>
        </p:nvPicPr>
        <p:blipFill>
          <a:blip r:embed="rId2" cstate="print"/>
          <a:stretch>
            <a:fillRect/>
          </a:stretch>
        </p:blipFill>
        <p:spPr>
          <a:xfrm>
            <a:off x="2339753" y="1268760"/>
            <a:ext cx="6804248" cy="4752528"/>
          </a:xfrm>
          <a:prstGeom prst="rect">
            <a:avLst/>
          </a:prstGeom>
        </p:spPr>
      </p:pic>
      <p:pic>
        <p:nvPicPr>
          <p:cNvPr id="5"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DSC_0421.JPG"/>
          <p:cNvPicPr>
            <a:picLocks noGrp="1"/>
          </p:cNvPicPr>
          <p:nvPr>
            <p:ph idx="1"/>
          </p:nvPr>
        </p:nvPicPr>
        <p:blipFill>
          <a:blip r:embed="rId2" cstate="print"/>
          <a:stretch>
            <a:fillRect/>
          </a:stretch>
        </p:blipFill>
        <p:spPr>
          <a:xfrm>
            <a:off x="2987824" y="260648"/>
            <a:ext cx="5400600" cy="6264696"/>
          </a:xfrm>
          <a:prstGeom prst="rect">
            <a:avLst/>
          </a:prstGeom>
        </p:spPr>
      </p:pic>
      <p:pic>
        <p:nvPicPr>
          <p:cNvPr id="6" name="Picture 6" descr="D:\Людмила\ДЛЯ САЙТА\РАМКИ ДЛЯ ФОТО\0_6404f_fc32ae44_XL.png"/>
          <p:cNvPicPr>
            <a:picLocks noChangeAspect="1" noChangeArrowheads="1"/>
          </p:cNvPicPr>
          <p:nvPr/>
        </p:nvPicPr>
        <p:blipFill>
          <a:blip r:embed="rId3" cstate="print"/>
          <a:srcRect/>
          <a:stretch>
            <a:fillRect/>
          </a:stretch>
        </p:blipFill>
        <p:spPr bwMode="auto">
          <a:xfrm>
            <a:off x="0" y="0"/>
            <a:ext cx="9468544" cy="6858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102</Words>
  <Application>Microsoft Office PowerPoint</Application>
  <PresentationFormat>Экран (4:3)</PresentationFormat>
  <Paragraphs>18</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                 Мы играем   Подготовила : Назарова Г.В. МБДОУ № 20 п. Октябрьский</vt:lpstr>
      <vt:lpstr>Слайд 2</vt:lpstr>
      <vt:lpstr>                 Игра «Рыбаки»</vt:lpstr>
      <vt:lpstr>                   "Приходите в гости к нам" </vt:lpstr>
      <vt:lpstr>Слайд 5</vt:lpstr>
      <vt:lpstr>                    Найди такой же</vt:lpstr>
      <vt:lpstr>Слайд 7</vt:lpstr>
      <vt:lpstr>                             Стаканчики</vt:lpstr>
      <vt:lpstr>                            Крупные пазлы</vt:lpstr>
      <vt:lpstr>                                     Вкладыши</vt:lpstr>
      <vt:lpstr>                              Игры с куклами</vt:lpstr>
      <vt:lpstr>                         Игры со строителем</vt:lpstr>
      <vt:lpstr>                              Хороводные</vt:lpstr>
      <vt:lpstr>                               Игры с песочными     наборами       </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Игры</dc:title>
  <dc:creator>Я ГАЛЬКИН</dc:creator>
  <cp:lastModifiedBy>Я ГАЛЬКИН</cp:lastModifiedBy>
  <cp:revision>26</cp:revision>
  <dcterms:created xsi:type="dcterms:W3CDTF">2017-01-12T15:35:24Z</dcterms:created>
  <dcterms:modified xsi:type="dcterms:W3CDTF">2018-01-18T07:40:48Z</dcterms:modified>
</cp:coreProperties>
</file>