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6" r:id="rId5"/>
    <p:sldId id="267" r:id="rId6"/>
    <p:sldId id="263" r:id="rId7"/>
    <p:sldId id="265" r:id="rId8"/>
    <p:sldId id="259" r:id="rId9"/>
    <p:sldId id="261" r:id="rId10"/>
    <p:sldId id="264" r:id="rId1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0" d="100"/>
          <a:sy n="60" d="100"/>
        </p:scale>
        <p:origin x="-1644" y="-25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D351DB-8447-4A6A-999E-591993788BE2}" type="datetimeFigureOut">
              <a:rPr lang="ru-RU" smtClean="0"/>
              <a:pPr/>
              <a:t>28.03.2018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11EFD3-27DD-4BC6-BE23-EEA97F1A4A4E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D351DB-8447-4A6A-999E-591993788BE2}" type="datetimeFigureOut">
              <a:rPr lang="ru-RU" smtClean="0"/>
              <a:pPr/>
              <a:t>28.03.2018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11EFD3-27DD-4BC6-BE23-EEA97F1A4A4E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D351DB-8447-4A6A-999E-591993788BE2}" type="datetimeFigureOut">
              <a:rPr lang="ru-RU" smtClean="0"/>
              <a:pPr/>
              <a:t>28.03.2018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11EFD3-27DD-4BC6-BE23-EEA97F1A4A4E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D351DB-8447-4A6A-999E-591993788BE2}" type="datetimeFigureOut">
              <a:rPr lang="ru-RU" smtClean="0"/>
              <a:pPr/>
              <a:t>28.03.2018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11EFD3-27DD-4BC6-BE23-EEA97F1A4A4E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D351DB-8447-4A6A-999E-591993788BE2}" type="datetimeFigureOut">
              <a:rPr lang="ru-RU" smtClean="0"/>
              <a:pPr/>
              <a:t>28.03.2018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11EFD3-27DD-4BC6-BE23-EEA97F1A4A4E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D351DB-8447-4A6A-999E-591993788BE2}" type="datetimeFigureOut">
              <a:rPr lang="ru-RU" smtClean="0"/>
              <a:pPr/>
              <a:t>28.03.2018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11EFD3-27DD-4BC6-BE23-EEA97F1A4A4E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D351DB-8447-4A6A-999E-591993788BE2}" type="datetimeFigureOut">
              <a:rPr lang="ru-RU" smtClean="0"/>
              <a:pPr/>
              <a:t>28.03.2018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11EFD3-27DD-4BC6-BE23-EEA97F1A4A4E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D351DB-8447-4A6A-999E-591993788BE2}" type="datetimeFigureOut">
              <a:rPr lang="ru-RU" smtClean="0"/>
              <a:pPr/>
              <a:t>28.03.2018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11EFD3-27DD-4BC6-BE23-EEA97F1A4A4E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D351DB-8447-4A6A-999E-591993788BE2}" type="datetimeFigureOut">
              <a:rPr lang="ru-RU" smtClean="0"/>
              <a:pPr/>
              <a:t>28.03.2018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11EFD3-27DD-4BC6-BE23-EEA97F1A4A4E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D351DB-8447-4A6A-999E-591993788BE2}" type="datetimeFigureOut">
              <a:rPr lang="ru-RU" smtClean="0"/>
              <a:pPr/>
              <a:t>28.03.2018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11EFD3-27DD-4BC6-BE23-EEA97F1A4A4E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D351DB-8447-4A6A-999E-591993788BE2}" type="datetimeFigureOut">
              <a:rPr lang="ru-RU" smtClean="0"/>
              <a:pPr/>
              <a:t>28.03.2018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11EFD3-27DD-4BC6-BE23-EEA97F1A4A4E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00000"/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2">
                <a:lumMod val="5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BD351DB-8447-4A6A-999E-591993788BE2}" type="datetimeFigureOut">
              <a:rPr lang="ru-RU" smtClean="0"/>
              <a:pPr/>
              <a:t>28.03.2018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11EFD3-27DD-4BC6-BE23-EEA97F1A4A4E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142985"/>
            <a:ext cx="7772400" cy="2071701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По безопасности дорожного движения «Береги свою жизнь».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428992" y="5786454"/>
            <a:ext cx="5500726" cy="714380"/>
          </a:xfrm>
        </p:spPr>
        <p:txBody>
          <a:bodyPr/>
          <a:lstStyle/>
          <a:p>
            <a:pPr algn="r"/>
            <a:r>
              <a:rPr lang="ru-RU" dirty="0" smtClean="0">
                <a:solidFill>
                  <a:srgbClr val="C00000"/>
                </a:solidFill>
              </a:rPr>
              <a:t>Воспитатель: Боголюбова В.В.</a:t>
            </a:r>
            <a:endParaRPr lang="ru-RU" dirty="0">
              <a:solidFill>
                <a:srgbClr val="C00000"/>
              </a:solidFill>
            </a:endParaRPr>
          </a:p>
        </p:txBody>
      </p:sp>
      <p:pic>
        <p:nvPicPr>
          <p:cNvPr id="4" name="Рисунок 3" descr="00-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786050" y="2928934"/>
            <a:ext cx="3124200" cy="2703576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img_user_file_5472d2dbbd359_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8000" y="381000"/>
            <a:ext cx="8128000" cy="6096000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slide-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101433101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5720"/>
            <a:ext cx="9144000" cy="6766560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2018-03-28-09-04-3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14348" y="642918"/>
            <a:ext cx="7929617" cy="5643602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img15 (1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img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img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slide_1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slide-1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24</TotalTime>
  <Words>14</Words>
  <Application>Microsoft Office PowerPoint</Application>
  <PresentationFormat>Экран (4:3)</PresentationFormat>
  <Paragraphs>2</Paragraphs>
  <Slides>10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Тема Office</vt:lpstr>
      <vt:lpstr>По безопасности дорожного движения «Береги свою жизнь».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</vt:vector>
  </TitlesOfParts>
  <Company>Home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По безопасности дорожного движения «Береги свою жизнь».</dc:title>
  <dc:creator>мистор</dc:creator>
  <cp:lastModifiedBy>мистор</cp:lastModifiedBy>
  <cp:revision>3</cp:revision>
  <dcterms:created xsi:type="dcterms:W3CDTF">2018-03-21T15:39:06Z</dcterms:created>
  <dcterms:modified xsi:type="dcterms:W3CDTF">2018-03-28T06:13:21Z</dcterms:modified>
</cp:coreProperties>
</file>