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51765-6D13-4FF0-8285-BCEDBBF3F4CA}" type="datetimeFigureOut">
              <a:rPr lang="ru-RU" smtClean="0"/>
              <a:pPr/>
              <a:t>24.03.2016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A4021-0E65-4238-BCEF-9DD4577C92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Rndd99NllnHVBA6qc6NK6YXii4rVZOcBlER1FB5gPbvJYCj5UGz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357152"/>
            <a:ext cx="5929354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kladraz.ru/upload/blogs/1029_eeccd72e68c38aed29b2b6e4e72d1c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14289"/>
            <a:ext cx="4357718" cy="63011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edu.mari.ru/mouo-yoshkarola/dou14/DocLib22/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98211"/>
            <a:ext cx="5000660" cy="6225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AutoShape 4" descr="data:image/jpeg;base64,/9j/4AAQSkZJRgABAQAAAQABAAD/2wCEAAkGBxQSEhQUExQVEhQWGRUYFRgYFBQYHBwVFhcWFhoVGBoYICkgGBolIBkUIzEiJSktLi4uGB8zODMsNygtLisBCgoKDg0OGxAQGi4kICYwLC8wLC0yLDAtLiwsLCw1LC8yLS0sMiwsLDQsLCwsLCwsLS0sLCwsLDIsLiwsLy0sL//AABEIAMIBAwMBEQACEQEDEQH/xAAcAAEAAQUBAQAAAAAAAAAAAAAABgECBAUHAwj/xABAEAACAQIDBAgBCAkEAwAAAAABAgADEQQSIQUGMUEHEyJRYXGBkaEjMkJScoKxwRQzYpKiwtHh8HOyw/FTk9L/xAAaAQEAAwEBAQAAAAAAAAAAAAAABAUGAwIB/8QANhEAAgECAgUMAQQCAwEAAAAAAAECAxEEBRIhMUFRIjJhcYGRobHB0eHwExQjQvEVUiQzkmL/2gAMAwEAAhEDEQA/AO4wBAEAQBAEAQBAEAQBAEAQBAEAQBAEAQBAEAQBAEAQBAEAQBAEAQBAEAQBAEAQDmHShtStVD0cK7I9KzIytlJrIQ3HlYAr6mVVXHJYnRvyY7ev49y4o5e5YVytypW0epP19iT9HO8FTG4JXrqUxCE064y5e2tjmA7mUq2mmptwllCpGpHSi7oqqlOdOWjNWfSSiezwIAgCAIAgCAIAgCAIAgCAIAgCAIAgCAIAgCAIAgCAIAgCAIAgGl3h2/Tw6sua9UjsqNbEjQt3CRMVi6dCPKevciZg8FVxEuStW9/d5zEtzuSTe58/8My/54qLSTbe9/fXzZr/AMMnJNtJLcvD7byRuN3d4GwmcZBUD5TbNlsRfUGx43+EkYLMP00XHRvfp+CLj8t/VSUtK1ui/qTTY+9FHEELrTc8Fa2p/ZPA+XHwl7hswo19SdnwZnsVltfDrSauuK9eHkbyTivEAQBAEAQBAEAQBAEAQBAEAQBAEAQBAEAGAUEArAEAQBAEAQDW7x7U/RcNVrWBKKSoY2BbkLz6lcHKqtZqjF3N3Y3Y97Hjpy8picVUdWvKXT/Ru8JSVKhGPBf34ltpz0Yx5z7F7nXSk+b4+wM8StfUe1e2soJ8Tad0Gk1Zk1G+4TDj5M1sQFsVzBVYjgS+tr+R1mmp5tSjTj+Tnb7efDuMtVyerKpJ07KO6/lx6NZD3392vXc2pYfAUh9Jgar25ka5T5kAeckyzCkraF5N7EunZt2EWGWVnfTtFLa30bdm06HuGK5wiVMRVeq9YmqufKCtNgMi2VRYlQGItoXYcAJNje2vaQJaN3o7OkkU+nwQBAEAQBAEAQBAEAQBAEAQBAEAQBAEAQBAEAQBANNt3eKlhlOoepyQEX82+qJGxOJjQjd7dy2EvCYSeIlZalvdr+Rz3a21amIzCsQ4OUgWIC5WDDKPMDje9hKKea1UpWet6tWxLf1s0FPKKN46tS169snu6l9ZrKzsLZQSxvyJsBzsNWPco1PhxEXC0HOVltfl6de5dLRMxeIVON3sXn69W970kzx2XgqmLDNToPWRD22arRUC+o7DMF5GXTymdOOqWi+r12/dhR/5eEpcunpLpfpa33ae9OgqaKAB3Dh6TOVnLTak7tGkoqOgnBWT122eBfOR1Kg2najHSdlt6di6TlVloq72dG19BdgdlNja6YYaqSr4k62XDhrspP1qlsgHMFzwUy8y2mpz0o82O/jLj3bOFygzStKENGXOlu/1it3a9vG3A7MBLwz5WAIAgCAIAgCAIAgCAIAgCAIAgCAIAgCAIAgCAIBx/p0xuPpPg/0V6qo/WBhTBsXBTLntoRY6X7jPM5RS5Tsj3TjNy5CuzBwebInWWNTKue3DPYZreF7zG13R/JJwTavv+38Ubigq344qpZO2u32y7mj2LeAnH8nBL71nbQ4t/eoycBtOpRzGmwUtoTlRjbuuwNhO9DG1aN9Dfv3kfEYKlXt+RbN17ItTC1cmVabrTvmyrTKpc/SsotfxnevVx2J11NJrqdjlRp4HDu0NFPrV/F3Mci3HSVzTTsyemmropPh9PbC4OpWYU6Khqh4ZiVXxLEA2A48JKwmGeIqqF7EXGYn9NSdS1/c6buzsFMHSyKc7sc1WpaxepYDNbWwAAAW+gAGvE7ClSjSgoR2IxNWrOrNzm9bNvOhzEAQBAKXgFYAgCAIAgCAIAgCAIAgCAIAgCAIAgCAIBrtubITE08jaEaqw4g/mPCR8ThoYiGhIlYTFzw09OHauJCau5eIBsDTOunaIuO/UfCUn+HrJ6mvG/kX3+boNa1Jd1vMrS3LxBNmNNR35ifYAQsmqt8qSXf7I+PPKKWqMn3e7JNsjdqhQsW+Vqd7D/autpa4bL6NBXtd8X91FRiszr19V7LgvXj5dBvKFTML2tqbX46aX8JOK8h/SDhB2KgUX4EjQ+F+TD4j1lNnFKLpqpbWt/wB2ry7y8yStJVHT0tXD24Pz7iEzNGoJHuE1sV5o4+Kn8pb5M/331eqKbPFfDp//AEvJnR5pzKCAIAgCAIBQQCsAQBAEAQBAEAQBAEAQBAEAQBAEAQBAEAoRALGoKeQ9v8/wQBlCg2AHlprAK01ygDuAHtAIt0iUvkabdz2P3lP9JU5yn+BNcfRlzkbX6hp8PVEBmXNWSbcClfEk/Vpt7kqP6y5yWN60n0eqKXPJWoRXF+jOiTSmVEAQBAEAQBAEAQBAEAQBAEAQBAEAQBAEAQBAEAQBAEAQBAPJtWA+rqfW4H83sIBcvf7eUAi/SCxFFBrYtr3XAuL+x+Mq82aVCz3st8li3XutyIBMqa0lfR3+vqf6f8yy8yTnz6iiz3/qh1+hP5ojMCAIAgCAIAgCAIAgCAIAgCAIAgCAIAgCAIAgCAIAgCAIAgHggNm4XLG/kDb8AIBcvLjzv6QCH9IjsOqAPYYG45ZlPZPgdW89e6UmdSkoRS2Pb4W9S/yKMHKbe1Wt1O9/QhUzhpTe7l4sU8Ut+Dgp6mxHxAHrLPKaqhiLPerFXnFF1MM2v4u/3vOmzVmPEAQBAEAQBAEAQBAEAQBAEAQBAEAQBAEAQBAEAQBAEAQC2o1gT3An2gFqU7KFOulj7QAvG3gPzgEK6RlGaib62a48Lix/H3lFna1Rd+Oo0OQvnq3DX9+6iHTPGjKqxBBGhGoPiOc9Rk4u6PjSkrPYTTZG+4sFxCm/11HHxZeXp7TQYbOItJVlr4r29jOYrJHdyoPVwfv795KMDtajW/V1FY917H906y2pYilV5kk/vApq2FrUf+yLXl37DNnY4CAIAgGJi9p0aX6yqiHuLC/txnKpWp0+fJLrO1PD1avMi31I0mM31oJogeqfAZR7tr8JAq5th4ald9XyWFLJsRPXK0ev4NJit+Kx+YiIPG7H8h8JAqZ1UfMil16/YsqeRUlz5N9Wr3LKO+2IB1FNh9kj4gzxHOqyetJ9/ue5ZHQa5La7vY22C36pkgVabU/FTmHmRofa8nUs5pS1TTXivvYQK2R1Y66ck/B+3iSrD11qKGRgynUEcJbRkpK8XdFLOEoScZKzR6T0eRAEAQBAEAQBAEAQBAEAQBAEAsrISrAGxIIBtfUju5wCzCLZQL3tf2ubX9LQD0Uanx/6/KARHpFw90pVO5ivowv/AC/GU2dU70oz4Pz/AKL3IqlqsocVfu/sgszRpxAEAqDPqbTuj41dWZu8BvXiaWmcVB3OL/HQ/GWVHNcRT1N6XX7lbWyjDVNaWi+j22dxm1d+a5HZSmvjZj+c7yzqp/GK8SNHIqKfKk/A1mJ3lxT8arL4LZfw1+MizzPEz/lbqJlPK8LD+F+vX8GBVxtRvnVKjebsfxMjSxNaW2b72So4ejHmwS7EeE4nYT4BAEAQDZ7F25Vwzdg5lPzkJNj4juPj+MnYTHVMO9WtcPuwg4zAUsSuVqfH7tR0jY21ExNMOmnJlPFW7jNTh8RGvBTiZHFYaeHqOE/7RnzuRxAEAQBAEAQBAEAQBAEAQBAEAxsPlVil9TdxfjY8T6HT2gHvz9Pw/wC4BGekAN1CkarnGbw0Nj4a6eolXm+l+n1bLq/3rLfJdH9Tr22dvvUc9mVNaIAgCAIAgCAIAgCAIAgCAIBud1tr/o1a5/VvZX8O5vT8CZZZbi/wVLS5r29HSVmZ4L9RSvHnLZ09H3edQVgRcag8JrDHFYAgCAIAgCAIAgCAIAgCAIAgHhWoXOYAZxwPlmsD4dpveAeWIQ1U7JyML+jAEWJHiQfSfT4etegtWmUcXVgQw/zmD+E8TgpxcZbGdKdSVOSnF60cr23s04es1Mm4Fip71PA/iPMGY7GYZ4eq4bt3UbbBYpYmkprbsa6fuswJEJYgCAIAgCAIAgCAIAgCAZuEwBqUazrr1XVk/ZbMD7WB95No4d1KE5Ja42fZrv7kOtiFSr04t6paS7dVvbtMKQiYbvYO8lTDdn59P6p5fZPKWuDzOdG0J64+K6vYqsdlVOvecNUvB9fv5nRdn7Qp11zU2DDnbiD3EcQZpaVaFWOlB3Rla1CpRlo1FZmUZ0OQgCAIAgCAIAgCAIAgCAIAgGNiH6slzon0zrpbQNYegPgB3QD1WkAcw0v87xNhY+egEAhfSJg7NSqjndD5jtD+b2lFndLkxqdn3xNDkVbXOl2+j9CGzPGjEAqovPcIuTsjzKSirs9qOCqNbLTdr8LKx/KdYYWtPmwfccp4qjDnTS7UZNPYeIbhRqeqkeHEzsstxL/h5HCWZ4WO2a8X5GVT3VxRP6rL4lk/I3nSGU4mTs1btXpc4zzjCxWqTfUn62NhQ3GrH5zovu39JKjkk2uVNdxFln1NPkwb7be4q7jVh816beeYfkZ8lklT+MkfY57S/lB+Hwajaewa+HBaonZFhmBBGvxHqJCxGX1qC0pLVxX25Pw2Y0MQ9GD18H9t4mskEnCAIBNOjpbjEA6g9WCP35osk5k+tGbz7nU+30NXvPu62HJdNaRbT9m9iAfDiAfCRMxy/wDD+5Dm+XwTMszL8/7dTnefyR+VJcGTs/HPRcPTOVh4XuO4zvh8TUoS0oP5I+IwtPER0ai+CcbG3xSpZaoyP3j5p9+E0mEzOnX5MtT8OwzGMympQ5UOVHx7fclAN+EsiqKwBAEAQBAEAQBAEAQBAEAQDSY/a4wlREqA9U98rj6JBF1I+qLgg+NraSLXxUaM0p7Hv6ekmYfByxEJOntW7iuj2K7ewgxOHfKVcWL0yNe2t+Y0N9R6xiqMcRRcVr3rr3DB1pYbEKT1bn1bzl8xhuBPgN5uZhc+KQ8kux052Nh/ndLXKKWlX0ral5lTnNXQw+jfW/Lf6HTpqTIlGYDibQCzrL8Bf4CAW1S2Um9iATYa624XPH2EA5yd8MUbdtR5Isy7zjEdHd8muWS4ZPf3/BZX3qxDoyPkZWBBBTv9Z5lm1aUXGSTT6Pk+wyehCSlFyTXT8GlYe0rppLWthZxfHaUng9CAS7o6rWqVU+sqt+6SP5pfZJPXOPU+7+ygz6HJhLpa77exOatMMCrAMpFiDqCO6X7SaszNptO6Oab0bCOGcFQTSbgddDc9knytMvmWB/DLTprk+TNbleP/AFEdGo+UvFfdpo5VlsIBnbP2tWoH5OowHde49jpJeHx1ai1Z6uG74IeJwNGunpRV+O/5JJgt+iBarTzeKm3veW8M7g1y4tdRTVMhnfkTXb8Gdht+KTNZkdB33U+870s3oTlou66Xa3mR6uS14R0k0+hXv5G9o7XoMARWp2P7aj0IvoZYRrU5K6kn2lbKhVi7Si12MzAZ0ORWAIAgCAIAgCAIAgEe34wmfCludMqw8r5SPY/CQMyo/lw7ttWv72FllVdUsSrvU9Xt4nOdm7fejVNOk5UmmKmhuGBZkOh0uLLrx7XhKpQxGDofki7O7TW7o+9RcOeGxtf8cldaKaex7XdfHWUqMLkkgcye7mfKV8qUp1Uv9rPvLGNWEKTd9Ubp9nwavYe1hiELEZDnygX59WG58b2c/wDUtcblsI66aslFvtT9n4FRgM0nOyqO7ckuxx914nUNwMORRdxpma2o+rf/AOvhJeUwSoaXH0IWdTbxGjwXmSjq78ST8B8PzvLQqCq0gOAA8gIBfAEA5XvNsw4euw+ixLJ9knh6cJkcywzo1m90ta9jZ5ZilXoLjHU/ft9zUyvLEuQX09p1hyuR3HOb0eUWkTm007M9p3VxPh9Nruzj+oxCMTZT2X+y2lz5Gx9JPy6uqNdN7Hqf3rIGZYf8+HaW1a12fFzqs15ijzxFBailHAZWFiDPkoqSs9h6jJxalF2aOf7xbqtQXrKd3QXzd6i5sfEWtfyv5ZzH5Z+OOnS2LavX3NNl+bfll+Orqb2Pj0e3d1xmUpeCAIAn0CfVJxd0fGlJWew2Ozdr1qbDJWKAkXLXZfMix+Ak7DY2vGaWnZPjrRBxOBw84Nundr/XU/Q6dg6r9WGqZGNr5qdyCPrAH+81kL6Kv4GNno6T0b26dplKb6z0eCsAQBAEAQBAEAwttYPrsPWpf+Sm6erKQDAPlvZe0XpVkqNclSQ4OvZYnOLHxLG3fPE6cakdGSuj3TqSpy04uzMxdu1SlYnL8owzACwGek6HL3fNT92eP09O8XbZqXfc6/qqtpLS512+m6t96ka3BYs0nRrmyOj2vYEob/hcX8TOrV1Y4Rei01uPqHdOkVwdDMuRmRXZe4uM5U95F7ek804KEVGOxHqrUlUm5y2s209ngQBAEA0+8+yP0miQB8outM8Nea+RH5SJjMKsRScd+7rJmBxbw1VS3b10HMKtIqxVgVYGxB4gzH1KcqcnGSs0bWnUjUipRd0yyeD2ShthDEYWlVoWNRVy1FFtcv8ANw8xL+pgliMPCpS5ySXXb1M/Tx7w2KnSq81ttdF/R/d5GXQg2OhlHOEoO0lrL6E4zV4u6MTaOL6pM+UsoIz24hDcFgOdjluO655SVgsPCvJ027O2rrImOxM8PBVErq+vjb+yZ7sb6KqIlU50I+TdbE5R3j6QHhqO6XGFxdWinTrxfJ3rcun3KXF4KlXaq4eS5V+S3a7326eKJ7Rqq6hlIZSLgjgQecuE01dFHKLi2mrMuZbix1B4z6fCI7wbnqUzYcZWXil9GHhfg34yoxuVwnHSpKzW7c/n6y7wObzhLRru8Xv3r46O7gQnEUGQ2YWPH0merUJ0ZaM0aSjXhWjpQZ5TkdRPgAn1WvrPjvbUb3ZeAwlYhTWq03PJlW1/Bhp72lthsNg6zspST4O3sVOKxONoLS0ItcVfyvcnmxNmnD0+rNTrFBOW62sD9Hibj+s0GHo/hgoXvYzWKrqvUdTRtfb18TKakVN19RmM7kc9lN4BWAIAgCAIAgCAfK29mBNDHYqkfo1qlvssxdP4WWAYFN7I4txKehGf+8Av2ZhOurUaXHrKlOn++6r+cA+tQIAgCAIAgCAaTb27lPEnN819BmHMC/Hv4/ASLicHSxC5a18d5MwuOrYZ8h6uD2HK95qVbA1aJrU2WjUupe4KhjYjgeyR2rg8Re18sgf4r/june8rtp+naku0sP8AMf8AJVRK0bJNevY2+tF+5W1nG2kp0wMrUzTqENcMqo1YPpzBJX1MsMHR/DRjDfv695XY6v8Amrymndbuo6ztPYVGubuna4ZhobfnPVbDUq3Pjc80MXWoaqcrLaR/aW4oZT1VTKSpFmUEH+3C/wDeRVl1OFRVKeq27an7PpJbzSpUpunVV771qa910cD59xdGrQqNSfMj0nYFbkZXXQsPHQajiLSxKs+gOiLbBxOz1zkGpSd6bcO/OpI5aMPYzzGKirRVkepzlN6Undk1no8iAa3bOxqeIQqwsb3DDiGta/jwGk4YjDwrw0J/0ScLiqmGnpw7VuZzrauwq2HvnW6jgw1BHf4eRmZxOWVaMXN60vLianDZpRrzUFdNrfx4GslcWQn0Ep2DuwKhDNiFU8VFJwW878j6S+weWfzdT/y/Uz+NzW14Kn/6Xp8k/prYAXJsALm1z4m3OX5my6AeDhQbjQ9wvr6DjAPVGuL2tALoAgCAIAgCAcC6b9m9VtAVRwr01b79P5M/winAIJTAKP3goR/EpH8Q9jAJT0TbPFbalC/CmHqn7gsv8TKfSAfR8AQBAEAQBAEA5p07Y9FwdKiSOsqVQyrzy0w2ZvK7KPWAR7oF2VmxFfEkaU0FNftVDma3iAo/fgHbIAgHDenTYjU8VTxQ+ZWUI2nCrTBtc88y8P8ATMAyugPaQFXE4c8XVKq/cJR/9yQDtEAQBALK1JXBVgGU8QRcQ1c+ptO6IrjNy0zhqZOTXMhOtjzRu8dxlXLKqLqaS2b17cPItoZzXVPRe3VZ+j4+DNRtPc2tTPyXyyk8rBh5gmx95X18nnF/tu68fZllh87pSX7q0X3p+q+6zbbJ2RiMJUXKtKrSJ7T5crhePIZr+GvpyssNhq2Hlox0XHjaz8Nv3YVeKxdDEw0paSluV7x8dnZ4kop18xIAOh56essiqHVsfnW+6T8bwC+nTA4X9ST+PCAXwBAEAQBAEAQDlXT9hQaGFq/SWq9P7roWPxprAONqfk28WX4Br/ivvAOk9AlC+LxL/Uoqv/scH/jgHcIAgCAIAgCAUJtAPmTpC29+mY6tVzXpqerpd3VpfUeZzNf9qAd06Ndg/oWApIwtUf5Wr9uoAcp+yuVfuwCUQBANHvrsAY7B1aGgYjNTJ5VV1Q+V9D4EwD593I20cBj6VVxYKxp1geIVjlf1UgH7sA+nQYBWAIAgCAIAgCAIAgCAIAgCAIAgCAcd6fdpgnDYYcs1ZvD6Cf8AJ8IByp0JyU1BZu4Akl3t2QBqTYKLd4MA+geirdN8BhmNYAV6zBnAN8qgWSmTwJF2JtzYjW14BNoAgCAIAgFGYAXOgHGAc96W97Eo4I0aNZTWr9kZGBIpX7bXHzbjsg/tacNAIH0adHpx1sRXJTDK3ZAteqynUA/RQEWJ4nUC1rwDv8AQBAEA+a+lHZ60Np4lUsFcrUsORqKGb3bMfvQDtfRhizV2XhSSSVQpc3v8mxQceOijWASmAIAgCAIAgCAIAgCAIAgCAIAgES3s39oYCulBqdatUdc5WkFJVSbLcMw4kNw7oBxLezbDYvG1cU4CroETMrFQgsiNa4JvYtY21IvwgG+6EcDTq7QZ6lmelSZ6YOpzllU1PMAn9+Ad8gCAIAgCAIBpt8djNjcHWw6OKbVFADEEjRgxBA5EAg+BgHHMT0V481xSWnRWj2bVQaeUAAAk2AqM3HlqecA7LupsJcDhaeGVzUCXuxFrszFmNuQuTYa2FtTANvAEAQDnO/8Av/XwOKFClTpZRRFZ3qB2uGcoAgVl55Rr9blAOWbFpPtPadPrs+I66orVrAr8mLZr2PYQAAceFgNbQD6Wo0gihVAVVACgCwAGgAHIQC+AIAgCAIAgCAIAgCAIAgCAIAgGn23uxhcWc1akrPYAOLq4CuKigMutgyg2OmkAgmO6HAxy0sY6UtLLUopUIGmisGUDnrbnreATTdPdDDbOQrQUl2tnqOcztbvPAD9lQB4QDfwBAEAQBAEAQBAEAQBAEAxdo7OpV0KVqaVUIIIZQdD58OXtAPDYuwsPhFKYeklFSbtlGpPiTqfUwDYwBAEAQBAEAQBAEAQBAEAQBAEAQBAEAQBAEAQBAEAQBAEAQBAEAQBAEAQBAEAQBAEAQBAEAQB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data:image/jpeg;base64,/9j/4AAQSkZJRgABAQAAAQABAAD/2wCEAAkGBxQSEhQUExQVEhQWGRUYFRgYFBQYHBwVFhcWFhoVGBoYICkgGBolIBkUIzEiJSktLi4uGB8zODMsNygtLisBCgoKDg0OGxAQGi4kICYwLC8wLC0yLDAtLiwsLCw1LC8yLS0sMiwsLDQsLCwsLCwsLS0sLCwsLDIsLiwsLy0sL//AABEIAMIBAwMBEQACEQEDEQH/xAAcAAEAAQUBAQAAAAAAAAAAAAAABgECBAUHAwj/xABAEAACAQIDBAgBCAkEAwAAAAABAgADEQQSIQUGMUEHEyJRYXGBkaEjMkJScoKxwRQzYpKiwtHh8HOyw/FTk9L/xAAaAQEAAwEBAQAAAAAAAAAAAAAABAUGAwIB/8QANhEAAgECAgUMAQQCAwEAAAAAAAECAxEEBRIhMUFRIjJhcYGRobHB0eHwExQjQvEVUiQzkmL/2gAMAwEAAhEDEQA/AO4wBAEAQBAEAQBAEAQBAEAQBAEAQBAEAQBAEAQBAEAQBAEAQBAEAQBAEAQBAEAQDmHShtStVD0cK7I9KzIytlJrIQ3HlYAr6mVVXHJYnRvyY7ev49y4o5e5YVytypW0epP19iT9HO8FTG4JXrqUxCE064y5e2tjmA7mUq2mmptwllCpGpHSi7oqqlOdOWjNWfSSiezwIAgCAIAgCAIAgCAIAgCAIAgCAIAgCAIAgCAIAgCAIAgCAIAgGl3h2/Tw6sua9UjsqNbEjQt3CRMVi6dCPKevciZg8FVxEuStW9/d5zEtzuSTe58/8My/54qLSTbe9/fXzZr/AMMnJNtJLcvD7byRuN3d4GwmcZBUD5TbNlsRfUGx43+EkYLMP00XHRvfp+CLj8t/VSUtK1ui/qTTY+9FHEELrTc8Fa2p/ZPA+XHwl7hswo19SdnwZnsVltfDrSauuK9eHkbyTivEAQBAEAQBAEAQBAEAQBAEAQBAEAQBAEAGAUEArAEAQBAEAQDW7x7U/RcNVrWBKKSoY2BbkLz6lcHKqtZqjF3N3Y3Y97Hjpy8picVUdWvKXT/Ru8JSVKhGPBf34ltpz0Yx5z7F7nXSk+b4+wM8StfUe1e2soJ8Tad0Gk1Zk1G+4TDj5M1sQFsVzBVYjgS+tr+R1mmp5tSjTj+Tnb7efDuMtVyerKpJ07KO6/lx6NZD3392vXc2pYfAUh9Jgar25ka5T5kAeckyzCkraF5N7EunZt2EWGWVnfTtFLa30bdm06HuGK5wiVMRVeq9YmqufKCtNgMi2VRYlQGItoXYcAJNje2vaQJaN3o7OkkU+nwQBAEAQBAEAQBAEAQBAEAQBAEAQBAEAQBAEAQBANNt3eKlhlOoepyQEX82+qJGxOJjQjd7dy2EvCYSeIlZalvdr+Rz3a21amIzCsQ4OUgWIC5WDDKPMDje9hKKea1UpWet6tWxLf1s0FPKKN46tS169snu6l9ZrKzsLZQSxvyJsBzsNWPco1PhxEXC0HOVltfl6de5dLRMxeIVON3sXn69W970kzx2XgqmLDNToPWRD22arRUC+o7DMF5GXTymdOOqWi+r12/dhR/5eEpcunpLpfpa33ae9OgqaKAB3Dh6TOVnLTak7tGkoqOgnBWT122eBfOR1Kg2najHSdlt6di6TlVloq72dG19BdgdlNja6YYaqSr4k62XDhrspP1qlsgHMFzwUy8y2mpz0o82O/jLj3bOFygzStKENGXOlu/1it3a9vG3A7MBLwz5WAIAgCAIAgCAIAgCAIAgCAIAgCAIAgCAIAgCAIBx/p0xuPpPg/0V6qo/WBhTBsXBTLntoRY6X7jPM5RS5Tsj3TjNy5CuzBwebInWWNTKue3DPYZreF7zG13R/JJwTavv+38Ubigq344qpZO2u32y7mj2LeAnH8nBL71nbQ4t/eoycBtOpRzGmwUtoTlRjbuuwNhO9DG1aN9Dfv3kfEYKlXt+RbN17ItTC1cmVabrTvmyrTKpc/SsotfxnevVx2J11NJrqdjlRp4HDu0NFPrV/F3Mci3HSVzTTsyemmropPh9PbC4OpWYU6Khqh4ZiVXxLEA2A48JKwmGeIqqF7EXGYn9NSdS1/c6buzsFMHSyKc7sc1WpaxepYDNbWwAAAW+gAGvE7ClSjSgoR2IxNWrOrNzm9bNvOhzEAQBAKXgFYAgCAIAgCAIAgCAIAgCAIAgCAIAgCAIBrtubITE08jaEaqw4g/mPCR8ThoYiGhIlYTFzw09OHauJCau5eIBsDTOunaIuO/UfCUn+HrJ6mvG/kX3+boNa1Jd1vMrS3LxBNmNNR35ifYAQsmqt8qSXf7I+PPKKWqMn3e7JNsjdqhQsW+Vqd7D/autpa4bL6NBXtd8X91FRiszr19V7LgvXj5dBvKFTML2tqbX46aX8JOK8h/SDhB2KgUX4EjQ+F+TD4j1lNnFKLpqpbWt/wB2ry7y8yStJVHT0tXD24Pz7iEzNGoJHuE1sV5o4+Kn8pb5M/331eqKbPFfDp//AEvJnR5pzKCAIAgCAIBQQCsAQBAEAQBAEAQBAEAQBAEAQBAEAQBAEAoRALGoKeQ9v8/wQBlCg2AHlprAK01ygDuAHtAIt0iUvkabdz2P3lP9JU5yn+BNcfRlzkbX6hp8PVEBmXNWSbcClfEk/Vpt7kqP6y5yWN60n0eqKXPJWoRXF+jOiTSmVEAQBAEAQBAEAQBAEAQBAEAQBAEAQBAEAQBAEAQBAEAQBAPJtWA+rqfW4H83sIBcvf7eUAi/SCxFFBrYtr3XAuL+x+Mq82aVCz3st8li3XutyIBMqa0lfR3+vqf6f8yy8yTnz6iiz3/qh1+hP5ojMCAIAgCAIAgCAIAgCAIAgCAIAgCAIAgCAIAgCAIAgCAIAgHggNm4XLG/kDb8AIBcvLjzv6QCH9IjsOqAPYYG45ZlPZPgdW89e6UmdSkoRS2Pb4W9S/yKMHKbe1Wt1O9/QhUzhpTe7l4sU8Ut+Dgp6mxHxAHrLPKaqhiLPerFXnFF1MM2v4u/3vOmzVmPEAQBAEAQBAEAQBAEAQBAEAQBAEAQBAEAQBAEAQBAEAQC2o1gT3An2gFqU7KFOulj7QAvG3gPzgEK6RlGaib62a48Lix/H3lFna1Rd+Oo0OQvnq3DX9+6iHTPGjKqxBBGhGoPiOc9Rk4u6PjSkrPYTTZG+4sFxCm/11HHxZeXp7TQYbOItJVlr4r29jOYrJHdyoPVwfv795KMDtajW/V1FY917H906y2pYilV5kk/vApq2FrUf+yLXl37DNnY4CAIAgGJi9p0aX6yqiHuLC/txnKpWp0+fJLrO1PD1avMi31I0mM31oJogeqfAZR7tr8JAq5th4ald9XyWFLJsRPXK0ev4NJit+Kx+YiIPG7H8h8JAqZ1UfMil16/YsqeRUlz5N9Wr3LKO+2IB1FNh9kj4gzxHOqyetJ9/ue5ZHQa5La7vY22C36pkgVabU/FTmHmRofa8nUs5pS1TTXivvYQK2R1Y66ck/B+3iSrD11qKGRgynUEcJbRkpK8XdFLOEoScZKzR6T0eRAEAQBAEAQBAEAQBAEAQBAEAsrISrAGxIIBtfUju5wCzCLZQL3tf2ubX9LQD0Uanx/6/KARHpFw90pVO5ivowv/AC/GU2dU70oz4Pz/AKL3IqlqsocVfu/sgszRpxAEAqDPqbTuj41dWZu8BvXiaWmcVB3OL/HQ/GWVHNcRT1N6XX7lbWyjDVNaWi+j22dxm1d+a5HZSmvjZj+c7yzqp/GK8SNHIqKfKk/A1mJ3lxT8arL4LZfw1+MizzPEz/lbqJlPK8LD+F+vX8GBVxtRvnVKjebsfxMjSxNaW2b72So4ejHmwS7EeE4nYT4BAEAQDZ7F25Vwzdg5lPzkJNj4juPj+MnYTHVMO9WtcPuwg4zAUsSuVqfH7tR0jY21ExNMOmnJlPFW7jNTh8RGvBTiZHFYaeHqOE/7RnzuRxAEAQBAEAQBAEAQBAEAQBAEAxsPlVil9TdxfjY8T6HT2gHvz9Pw/wC4BGekAN1CkarnGbw0Nj4a6eolXm+l+n1bLq/3rLfJdH9Tr22dvvUc9mVNaIAgCAIAgCAIAgCAIAgCAIBud1tr/o1a5/VvZX8O5vT8CZZZbi/wVLS5r29HSVmZ4L9RSvHnLZ09H3edQVgRcag8JrDHFYAgCAIAgCAIAgCAIAgCAIAgHhWoXOYAZxwPlmsD4dpveAeWIQ1U7JyML+jAEWJHiQfSfT4etegtWmUcXVgQw/zmD+E8TgpxcZbGdKdSVOSnF60cr23s04es1Mm4Fip71PA/iPMGY7GYZ4eq4bt3UbbBYpYmkprbsa6fuswJEJYgCAIAgCAIAgCAIAgCAZuEwBqUazrr1XVk/ZbMD7WB95No4d1KE5Ja42fZrv7kOtiFSr04t6paS7dVvbtMKQiYbvYO8lTDdn59P6p5fZPKWuDzOdG0J64+K6vYqsdlVOvecNUvB9fv5nRdn7Qp11zU2DDnbiD3EcQZpaVaFWOlB3Rla1CpRlo1FZmUZ0OQgCAIAgCAIAgCAIAgCAIAgGNiH6slzon0zrpbQNYegPgB3QD1WkAcw0v87xNhY+egEAhfSJg7NSqjndD5jtD+b2lFndLkxqdn3xNDkVbXOl2+j9CGzPGjEAqovPcIuTsjzKSirs9qOCqNbLTdr8LKx/KdYYWtPmwfccp4qjDnTS7UZNPYeIbhRqeqkeHEzsstxL/h5HCWZ4WO2a8X5GVT3VxRP6rL4lk/I3nSGU4mTs1btXpc4zzjCxWqTfUn62NhQ3GrH5zovu39JKjkk2uVNdxFln1NPkwb7be4q7jVh816beeYfkZ8lklT+MkfY57S/lB+Hwajaewa+HBaonZFhmBBGvxHqJCxGX1qC0pLVxX25Pw2Y0MQ9GD18H9t4mskEnCAIBNOjpbjEA6g9WCP35osk5k+tGbz7nU+30NXvPu62HJdNaRbT9m9iAfDiAfCRMxy/wDD+5Dm+XwTMszL8/7dTnefyR+VJcGTs/HPRcPTOVh4XuO4zvh8TUoS0oP5I+IwtPER0ai+CcbG3xSpZaoyP3j5p9+E0mEzOnX5MtT8OwzGMympQ5UOVHx7fclAN+EsiqKwBAEAQBAEAQBAEAQBAEAQDSY/a4wlREqA9U98rj6JBF1I+qLgg+NraSLXxUaM0p7Hv6ekmYfByxEJOntW7iuj2K7ewgxOHfKVcWL0yNe2t+Y0N9R6xiqMcRRcVr3rr3DB1pYbEKT1bn1bzl8xhuBPgN5uZhc+KQ8kux052Nh/ndLXKKWlX0ral5lTnNXQw+jfW/Lf6HTpqTIlGYDibQCzrL8Bf4CAW1S2Um9iATYa624XPH2EA5yd8MUbdtR5Isy7zjEdHd8muWS4ZPf3/BZX3qxDoyPkZWBBBTv9Z5lm1aUXGSTT6Pk+wyehCSlFyTXT8GlYe0rppLWthZxfHaUng9CAS7o6rWqVU+sqt+6SP5pfZJPXOPU+7+ygz6HJhLpa77exOatMMCrAMpFiDqCO6X7SaszNptO6Oab0bCOGcFQTSbgddDc9knytMvmWB/DLTprk+TNbleP/AFEdGo+UvFfdpo5VlsIBnbP2tWoH5OowHde49jpJeHx1ai1Z6uG74IeJwNGunpRV+O/5JJgt+iBarTzeKm3veW8M7g1y4tdRTVMhnfkTXb8Gdht+KTNZkdB33U+870s3oTlou66Xa3mR6uS14R0k0+hXv5G9o7XoMARWp2P7aj0IvoZYRrU5K6kn2lbKhVi7Si12MzAZ0ORWAIAgCAIAgCAIAgEe34wmfCludMqw8r5SPY/CQMyo/lw7ttWv72FllVdUsSrvU9Xt4nOdm7fejVNOk5UmmKmhuGBZkOh0uLLrx7XhKpQxGDofki7O7TW7o+9RcOeGxtf8cldaKaex7XdfHWUqMLkkgcye7mfKV8qUp1Uv9rPvLGNWEKTd9Ubp9nwavYe1hiELEZDnygX59WG58b2c/wDUtcblsI66aslFvtT9n4FRgM0nOyqO7ckuxx914nUNwMORRdxpma2o+rf/AOvhJeUwSoaXH0IWdTbxGjwXmSjq78ST8B8PzvLQqCq0gOAA8gIBfAEA5XvNsw4euw+ixLJ9knh6cJkcywzo1m90ta9jZ5ZilXoLjHU/ft9zUyvLEuQX09p1hyuR3HOb0eUWkTm007M9p3VxPh9Nruzj+oxCMTZT2X+y2lz5Gx9JPy6uqNdN7Hqf3rIGZYf8+HaW1a12fFzqs15ijzxFBailHAZWFiDPkoqSs9h6jJxalF2aOf7xbqtQXrKd3QXzd6i5sfEWtfyv5ZzH5Z+OOnS2LavX3NNl+bfll+Orqb2Pj0e3d1xmUpeCAIAn0CfVJxd0fGlJWew2Ozdr1qbDJWKAkXLXZfMix+Ak7DY2vGaWnZPjrRBxOBw84Nundr/XU/Q6dg6r9WGqZGNr5qdyCPrAH+81kL6Kv4GNno6T0b26dplKb6z0eCsAQBAEAQBAEAwttYPrsPWpf+Sm6erKQDAPlvZe0XpVkqNclSQ4OvZYnOLHxLG3fPE6cakdGSuj3TqSpy04uzMxdu1SlYnL8owzACwGek6HL3fNT92eP09O8XbZqXfc6/qqtpLS512+m6t96ka3BYs0nRrmyOj2vYEob/hcX8TOrV1Y4Rei01uPqHdOkVwdDMuRmRXZe4uM5U95F7ek804KEVGOxHqrUlUm5y2s209ngQBAEA0+8+yP0miQB8outM8Nea+RH5SJjMKsRScd+7rJmBxbw1VS3b10HMKtIqxVgVYGxB4gzH1KcqcnGSs0bWnUjUipRd0yyeD2ShthDEYWlVoWNRVy1FFtcv8ANw8xL+pgliMPCpS5ySXXb1M/Tx7w2KnSq81ttdF/R/d5GXQg2OhlHOEoO0lrL6E4zV4u6MTaOL6pM+UsoIz24hDcFgOdjluO655SVgsPCvJ027O2rrImOxM8PBVErq+vjb+yZ7sb6KqIlU50I+TdbE5R3j6QHhqO6XGFxdWinTrxfJ3rcun3KXF4KlXaq4eS5V+S3a7326eKJ7Rqq6hlIZSLgjgQecuE01dFHKLi2mrMuZbix1B4z6fCI7wbnqUzYcZWXil9GHhfg34yoxuVwnHSpKzW7c/n6y7wObzhLRru8Xv3r46O7gQnEUGQ2YWPH0merUJ0ZaM0aSjXhWjpQZ5TkdRPgAn1WvrPjvbUb3ZeAwlYhTWq03PJlW1/Bhp72lthsNg6zspST4O3sVOKxONoLS0ItcVfyvcnmxNmnD0+rNTrFBOW62sD9Hibj+s0GHo/hgoXvYzWKrqvUdTRtfb18TKakVN19RmM7kc9lN4BWAIAgCAIAgCAfK29mBNDHYqkfo1qlvssxdP4WWAYFN7I4txKehGf+8Av2ZhOurUaXHrKlOn++6r+cA+tQIAgCAIAgCAaTb27lPEnN819BmHMC/Hv4/ASLicHSxC5a18d5MwuOrYZ8h6uD2HK95qVbA1aJrU2WjUupe4KhjYjgeyR2rg8Re18sgf4r/june8rtp+naku0sP8AMf8AJVRK0bJNevY2+tF+5W1nG2kp0wMrUzTqENcMqo1YPpzBJX1MsMHR/DRjDfv695XY6v8Amrymndbuo6ztPYVGubuna4ZhobfnPVbDUq3Pjc80MXWoaqcrLaR/aW4oZT1VTKSpFmUEH+3C/wDeRVl1OFRVKeq27an7PpJbzSpUpunVV771qa910cD59xdGrQqNSfMj0nYFbkZXXQsPHQajiLSxKs+gOiLbBxOz1zkGpSd6bcO/OpI5aMPYzzGKirRVkepzlN6Undk1no8iAa3bOxqeIQqwsb3DDiGta/jwGk4YjDwrw0J/0ScLiqmGnpw7VuZzrauwq2HvnW6jgw1BHf4eRmZxOWVaMXN60vLianDZpRrzUFdNrfx4GslcWQn0Ep2DuwKhDNiFU8VFJwW878j6S+weWfzdT/y/Uz+NzW14Kn/6Xp8k/prYAXJsALm1z4m3OX5my6AeDhQbjQ9wvr6DjAPVGuL2tALoAgCAIAgCAcC6b9m9VtAVRwr01b79P5M/winAIJTAKP3goR/EpH8Q9jAJT0TbPFbalC/CmHqn7gsv8TKfSAfR8AQBAEAQBAEA5p07Y9FwdKiSOsqVQyrzy0w2ZvK7KPWAR7oF2VmxFfEkaU0FNftVDma3iAo/fgHbIAgHDenTYjU8VTxQ+ZWUI2nCrTBtc88y8P8ATMAyugPaQFXE4c8XVKq/cJR/9yQDtEAQBALK1JXBVgGU8QRcQ1c+ptO6IrjNy0zhqZOTXMhOtjzRu8dxlXLKqLqaS2b17cPItoZzXVPRe3VZ+j4+DNRtPc2tTPyXyyk8rBh5gmx95X18nnF/tu68fZllh87pSX7q0X3p+q+6zbbJ2RiMJUXKtKrSJ7T5crhePIZr+GvpyssNhq2Hlox0XHjaz8Nv3YVeKxdDEw0paSluV7x8dnZ4kop18xIAOh56essiqHVsfnW+6T8bwC+nTA4X9ST+PCAXwBAEAQBAEAQDlXT9hQaGFq/SWq9P7roWPxprAONqfk28WX4Br/ivvAOk9AlC+LxL/Uoqv/scH/jgHcIAgCAIAgCAUJtAPmTpC29+mY6tVzXpqerpd3VpfUeZzNf9qAd06Ndg/oWApIwtUf5Wr9uoAcp+yuVfuwCUQBANHvrsAY7B1aGgYjNTJ5VV1Q+V9D4EwD593I20cBj6VVxYKxp1geIVjlf1UgH7sA+nQYBWAIAgCAIAgCAIAgCAIAgCAIAgCAcd6fdpgnDYYcs1ZvD6Cf8AJ8IByp0JyU1BZu4Akl3t2QBqTYKLd4MA+geirdN8BhmNYAV6zBnAN8qgWSmTwJF2JtzYjW14BNoAgCAIAgFGYAXOgHGAc96W97Eo4I0aNZTWr9kZGBIpX7bXHzbjsg/tacNAIH0adHpx1sRXJTDK3ZAteqynUA/RQEWJ4nUC1rwDv8AQBAEA+a+lHZ60Np4lUsFcrUsORqKGb3bMfvQDtfRhizV2XhSSSVQpc3v8mxQceOijWASmAIAgCAIAgCAIAgCAIAgCAIAgES3s39oYCulBqdatUdc5WkFJVSbLcMw4kNw7oBxLezbDYvG1cU4CroETMrFQgsiNa4JvYtY21IvwgG+6EcDTq7QZ6lmelSZ6YOpzllU1PMAn9+Ad8gCAIAgCAIBpt8djNjcHWw6OKbVFADEEjRgxBA5EAg+BgHHMT0V481xSWnRWj2bVQaeUAAAk2AqM3HlqecA7LupsJcDhaeGVzUCXuxFrszFmNuQuTYa2FtTANvAEAQDnO/8Av/XwOKFClTpZRRFZ3qB2uGcoAgVl55Rr9blAOWbFpPtPadPrs+I66orVrAr8mLZr2PYQAAceFgNbQD6Wo0gihVAVVACgCwAGgAHIQC+AIAgCAIAgCAIAgCAIAgCAIAgGn23uxhcWc1akrPYAOLq4CuKigMutgyg2OmkAgmO6HAxy0sY6UtLLUopUIGmisGUDnrbnreATTdPdDDbOQrQUl2tnqOcztbvPAD9lQB4QDfwBAEAQBAEAQBAEAQBAEAxdo7OpV0KVqaVUIIIZQdD58OXtAPDYuwsPhFKYeklFSbtlGpPiTqfUwDYwBAEAQBAEAQBAEAQBAEAQBAEAQBAEAQBAEAQBAEAQBAEAQBAEAQBAEAQBAEAQBAEAQBAEAQBA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http://boombob.ru/img/picture/Apr/22/965e6aa8b9c63ac5e2e3ffb17612a944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3" y="214289"/>
            <a:ext cx="8358251" cy="62686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1.liveinternet.ru/images/attach/c/8/101/995/101995727_do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2852"/>
            <a:ext cx="6500858" cy="6500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kachat-kartinki.ru/img/picture/Nov/04/629bda4b5bde1715d871fde925221589/mini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45880"/>
            <a:ext cx="8215370" cy="6422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olesya-emelyanova.ru/novosti/novosti-2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61487"/>
            <a:ext cx="5715040" cy="6675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http://prikolisti.com/sites/prikolisti.com/files/styles/large/public/%D0%B7%D0%B0%D1%8F%D1%87%D1%8C%D1%8F%20%D0%B8%D0%B7%D0%B1%D1%83%D1%88%D0%BA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1" cy="68466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mtdata.ru/u30/photoDC5B/20240198153-0/hug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0</Words>
  <Application>Microsoft Office PowerPoint</Application>
  <PresentationFormat>Экран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</dc:creator>
  <cp:lastModifiedBy>Windows</cp:lastModifiedBy>
  <cp:revision>10</cp:revision>
  <dcterms:created xsi:type="dcterms:W3CDTF">2016-03-23T12:44:26Z</dcterms:created>
  <dcterms:modified xsi:type="dcterms:W3CDTF">2016-03-24T04:38:59Z</dcterms:modified>
</cp:coreProperties>
</file>