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718" autoAdjust="0"/>
  </p:normalViewPr>
  <p:slideViewPr>
    <p:cSldViewPr>
      <p:cViewPr varScale="1">
        <p:scale>
          <a:sx n="53" d="100"/>
          <a:sy n="53" d="100"/>
        </p:scale>
        <p:origin x="-2238" y="-84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2B5F5-22F2-42FA-B25F-D7F61463C642}" type="datetimeFigureOut">
              <a:rPr lang="ru-RU" smtClean="0"/>
              <a:t>07.06.2017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1BD53-BAD2-4AB8-B9BF-2A51087DCFC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2B5F5-22F2-42FA-B25F-D7F61463C642}" type="datetimeFigureOut">
              <a:rPr lang="ru-RU" smtClean="0"/>
              <a:t>07.06.2017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1BD53-BAD2-4AB8-B9BF-2A51087DCFC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2B5F5-22F2-42FA-B25F-D7F61463C642}" type="datetimeFigureOut">
              <a:rPr lang="ru-RU" smtClean="0"/>
              <a:t>07.06.2017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1BD53-BAD2-4AB8-B9BF-2A51087DCFC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2B5F5-22F2-42FA-B25F-D7F61463C642}" type="datetimeFigureOut">
              <a:rPr lang="ru-RU" smtClean="0"/>
              <a:t>07.06.2017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1BD53-BAD2-4AB8-B9BF-2A51087DCFC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2B5F5-22F2-42FA-B25F-D7F61463C642}" type="datetimeFigureOut">
              <a:rPr lang="ru-RU" smtClean="0"/>
              <a:t>07.06.2017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1BD53-BAD2-4AB8-B9BF-2A51087DCFC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2B5F5-22F2-42FA-B25F-D7F61463C642}" type="datetimeFigureOut">
              <a:rPr lang="ru-RU" smtClean="0"/>
              <a:t>07.06.2017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1BD53-BAD2-4AB8-B9BF-2A51087DCFC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2B5F5-22F2-42FA-B25F-D7F61463C642}" type="datetimeFigureOut">
              <a:rPr lang="ru-RU" smtClean="0"/>
              <a:t>07.06.2017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1BD53-BAD2-4AB8-B9BF-2A51087DCFC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2B5F5-22F2-42FA-B25F-D7F61463C642}" type="datetimeFigureOut">
              <a:rPr lang="ru-RU" smtClean="0"/>
              <a:t>07.06.2017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1BD53-BAD2-4AB8-B9BF-2A51087DCFC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2B5F5-22F2-42FA-B25F-D7F61463C642}" type="datetimeFigureOut">
              <a:rPr lang="ru-RU" smtClean="0"/>
              <a:t>07.06.2017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1BD53-BAD2-4AB8-B9BF-2A51087DCFC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2B5F5-22F2-42FA-B25F-D7F61463C642}" type="datetimeFigureOut">
              <a:rPr lang="ru-RU" smtClean="0"/>
              <a:t>07.06.2017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1BD53-BAD2-4AB8-B9BF-2A51087DCFC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2B5F5-22F2-42FA-B25F-D7F61463C642}" type="datetimeFigureOut">
              <a:rPr lang="ru-RU" smtClean="0"/>
              <a:t>07.06.2017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1BD53-BAD2-4AB8-B9BF-2A51087DCFC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E2B5F5-22F2-42FA-B25F-D7F61463C642}" type="datetimeFigureOut">
              <a:rPr lang="ru-RU" smtClean="0"/>
              <a:t>07.06.2017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81BD53-BAD2-4AB8-B9BF-2A51087DCFC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kladraz.ru/upload/blogs/6422_c9859d82cef4a43b036757c7cfdd0f0f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8" y="0"/>
            <a:ext cx="6215105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kladraz.ru/upload/blogs/6422_459876d541e9fec2a83904f27191457d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kladraz.ru/upload/blogs/6422_be9ac7ef9e26e8909203e8c2f7cc1aff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85786"/>
            <a:ext cx="6858000" cy="7286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kladraz.ru/upload/blogs/6422_d8f1b22ad4f2583266ad6838e55360a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71604"/>
            <a:ext cx="6858000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kladraz.ru/upload/blogs/6422_43b589a310c7288ad22bad54bde0729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kladraz.ru/upload/blogs/6422_035256627393cac5ef4be4c24ce9a08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28596"/>
            <a:ext cx="6858000" cy="714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kladraz.ru/upload/blogs/6422_867b6a9dd74476e87761110d5893cbcd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kladraz.ru/upload/blogs/6422_ac6a6dc5956c8bcc3ff21598d10ee32d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kladraz.ru/upload/blogs/6422_c31ee98e79eec6a941ed8a5fce56e0e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857999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kladraz.ru/upload/blogs/6422_590b56ef8d9d8a6a13d471e29bfa647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858000" cy="9143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kladraz.ru/upload/blogs/6422_8d665927f5e90a3bb73f4d5d88f123a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85908" y="0"/>
            <a:ext cx="9858443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kladraz.ru/upload/blogs/6422_ca4b966da75bd0c9bdc4cdc5dc9aa52b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71604"/>
            <a:ext cx="6858000" cy="5857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Экран (4:3)</PresentationFormat>
  <Paragraphs>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Windows</dc:creator>
  <cp:lastModifiedBy>Windows</cp:lastModifiedBy>
  <cp:revision>1</cp:revision>
  <dcterms:created xsi:type="dcterms:W3CDTF">2017-06-07T11:45:24Z</dcterms:created>
  <dcterms:modified xsi:type="dcterms:W3CDTF">2017-06-07T11:51:56Z</dcterms:modified>
</cp:coreProperties>
</file>