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CE9BE-F7C1-4796-A246-3554788B8D3B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82198-0579-48C1-AECD-6D823FAD5F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23224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МАДОУ №35 Неделя здоровья в подготовительной логопедической группе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259632" y="4005064"/>
            <a:ext cx="111968" cy="163373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Acer\Desktop\анимашки\Deti9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573016"/>
            <a:ext cx="2880320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821488" y="116632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«Забота о здоровье -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силы».</a:t>
            </a:r>
            <a:endParaRPr lang="ru-RU" dirty="0"/>
          </a:p>
        </p:txBody>
      </p:sp>
      <p:pic>
        <p:nvPicPr>
          <p:cNvPr id="1027" name="Picture 3" descr="C:\Users\Acer\Desktop\анимашки\Deti7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077072"/>
            <a:ext cx="3024336" cy="252028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 работе с детьми мы используем следующие формы организации </a:t>
            </a:r>
            <a:r>
              <a:rPr lang="ru-RU" dirty="0" err="1" smtClean="0"/>
              <a:t>здоровьесберегающей</a:t>
            </a:r>
            <a:r>
              <a:rPr lang="ru-RU" dirty="0" smtClean="0"/>
              <a:t> работы: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Физминутки</a:t>
            </a:r>
            <a:endParaRPr lang="ru-RU" dirty="0" smtClean="0"/>
          </a:p>
          <a:p>
            <a:r>
              <a:rPr lang="ru-RU" dirty="0" smtClean="0"/>
              <a:t> Утренняя гимнастика</a:t>
            </a:r>
          </a:p>
          <a:p>
            <a:r>
              <a:rPr lang="ru-RU" dirty="0" smtClean="0"/>
              <a:t>Дыхательная гимнастика</a:t>
            </a:r>
          </a:p>
          <a:p>
            <a:r>
              <a:rPr lang="ru-RU" dirty="0" smtClean="0"/>
              <a:t>Пальчиковая гимнастика</a:t>
            </a:r>
          </a:p>
          <a:p>
            <a:r>
              <a:rPr lang="ru-RU" dirty="0" smtClean="0"/>
              <a:t>Праздники</a:t>
            </a:r>
          </a:p>
          <a:p>
            <a:pPr algn="just"/>
            <a:endParaRPr lang="ru-RU" dirty="0"/>
          </a:p>
        </p:txBody>
      </p:sp>
      <p:pic>
        <p:nvPicPr>
          <p:cNvPr id="5" name="Picture 2" descr="C:\Users\Acer\Desktop\анимашки\Deti5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76672"/>
            <a:ext cx="2808312" cy="23762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Самомассаж</a:t>
            </a:r>
            <a:endParaRPr lang="ru-RU" dirty="0"/>
          </a:p>
        </p:txBody>
      </p:sp>
      <p:pic>
        <p:nvPicPr>
          <p:cNvPr id="1026" name="Picture 2" descr="C:\Users\Acer\Desktop\IMG-20170209-WA00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033" y="1600200"/>
            <a:ext cx="8059934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Дыхательная и пальчиковая гимнастики</a:t>
            </a:r>
            <a:endParaRPr lang="ru-RU" dirty="0"/>
          </a:p>
        </p:txBody>
      </p:sp>
      <p:pic>
        <p:nvPicPr>
          <p:cNvPr id="2050" name="Picture 2" descr="C:\Users\Acer\Desktop\IMG-20170209-WA0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4678039" cy="2764903"/>
          </a:xfrm>
          <a:prstGeom prst="rect">
            <a:avLst/>
          </a:prstGeom>
          <a:noFill/>
        </p:spPr>
      </p:pic>
      <p:pic>
        <p:nvPicPr>
          <p:cNvPr id="5" name="Picture 2" descr="C:\Users\Acer\Desktop\IMG-20170209-WA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645024"/>
            <a:ext cx="4536504" cy="298519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Советы родителям</a:t>
            </a:r>
            <a:endParaRPr lang="ru-RU" dirty="0"/>
          </a:p>
        </p:txBody>
      </p:sp>
      <p:pic>
        <p:nvPicPr>
          <p:cNvPr id="7170" name="Picture 2" descr="C:\Users\Acer\Desktop\IMG-20170209-WA00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484784"/>
            <a:ext cx="3744416" cy="2448272"/>
          </a:xfrm>
          <a:prstGeom prst="rect">
            <a:avLst/>
          </a:prstGeom>
          <a:noFill/>
        </p:spPr>
      </p:pic>
      <p:pic>
        <p:nvPicPr>
          <p:cNvPr id="5" name="Picture 2" descr="C:\Users\Acer\Desktop\IMG-20170209-WA0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005064"/>
            <a:ext cx="3672408" cy="2481139"/>
          </a:xfrm>
          <a:prstGeom prst="rect">
            <a:avLst/>
          </a:prstGeom>
          <a:noFill/>
        </p:spPr>
      </p:pic>
      <p:pic>
        <p:nvPicPr>
          <p:cNvPr id="6" name="Picture 2" descr="C:\Users\Acer\Desktop\IMG-20170209-WA00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484784"/>
            <a:ext cx="4536505" cy="504056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Беседа врача с детьми и педагогами</a:t>
            </a:r>
            <a:endParaRPr lang="ru-RU" dirty="0"/>
          </a:p>
        </p:txBody>
      </p:sp>
      <p:pic>
        <p:nvPicPr>
          <p:cNvPr id="8194" name="Picture 2" descr="C:\Users\Acer\Desktop\IMG-20170209-WA0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5077073" cy="3096344"/>
          </a:xfrm>
          <a:prstGeom prst="rect">
            <a:avLst/>
          </a:prstGeom>
          <a:noFill/>
        </p:spPr>
      </p:pic>
      <p:pic>
        <p:nvPicPr>
          <p:cNvPr id="8" name="Picture 2" descr="C:\Users\Acer\Desktop\IMG-20170209-WA0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01008"/>
            <a:ext cx="4499992" cy="2996952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День здоровья</a:t>
            </a:r>
            <a:endParaRPr lang="ru-RU" dirty="0"/>
          </a:p>
        </p:txBody>
      </p:sp>
      <p:pic>
        <p:nvPicPr>
          <p:cNvPr id="10242" name="Picture 2" descr="C:\Users\Acer\Desktop\IMG-20170209-WA00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033" y="1600201"/>
            <a:ext cx="4245991" cy="2980928"/>
          </a:xfrm>
          <a:prstGeom prst="rect">
            <a:avLst/>
          </a:prstGeom>
          <a:noFill/>
        </p:spPr>
      </p:pic>
      <p:pic>
        <p:nvPicPr>
          <p:cNvPr id="5" name="Picture 3" descr="C:\Users\Acer\Desktop\IMG-20170209-WA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645024"/>
            <a:ext cx="4320480" cy="301379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49</Words>
  <Application>Microsoft Office PowerPoint</Application>
  <PresentationFormat>Экран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МАДОУ №35 Неделя здоровья в подготовительной логопедической группе</vt:lpstr>
      <vt:lpstr>Презентация PowerPoint</vt:lpstr>
      <vt:lpstr>Презентация PowerPoint</vt:lpstr>
      <vt:lpstr>Самомассаж</vt:lpstr>
      <vt:lpstr>Дыхательная и пальчиковая гимнастики</vt:lpstr>
      <vt:lpstr>Советы родителям</vt:lpstr>
      <vt:lpstr>Беседа врача с детьми и педагогами</vt:lpstr>
      <vt:lpstr>День здоровья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Автоматизация звука  «ш»</dc:title>
  <dc:creator>Acer</dc:creator>
  <cp:lastModifiedBy>uzer</cp:lastModifiedBy>
  <cp:revision>28</cp:revision>
  <dcterms:created xsi:type="dcterms:W3CDTF">2014-12-08T14:04:47Z</dcterms:created>
  <dcterms:modified xsi:type="dcterms:W3CDTF">2017-02-09T12:16:50Z</dcterms:modified>
</cp:coreProperties>
</file>