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И. Шишкин. «</a:t>
            </a:r>
            <a:r>
              <a:rPr lang="ru-RU" dirty="0" smtClean="0"/>
              <a:t>Полдень»</a:t>
            </a:r>
            <a:endParaRPr lang="ru-RU" dirty="0"/>
          </a:p>
        </p:txBody>
      </p:sp>
      <p:pic>
        <p:nvPicPr>
          <p:cNvPr id="1026" name="Picture 2" descr="C:\Documents and Settings\new\Рабочий стол\Новая папка\tpold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571612"/>
            <a:ext cx="3500462" cy="48228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</a:t>
            </a:r>
            <a:r>
              <a:rPr lang="ru-RU" dirty="0" smtClean="0"/>
              <a:t>. Куинджи. «Берёзовая роща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050" name="Picture 2" descr="C:\Documents and Settings\new\Рабочий стол\Новая папка\cm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194" y="1428736"/>
            <a:ext cx="7357273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И.Левитан</a:t>
            </a:r>
            <a:r>
              <a:rPr lang="ru-RU" dirty="0" smtClean="0"/>
              <a:t>. «Сумерки. </a:t>
            </a:r>
            <a:r>
              <a:rPr lang="ru-RU" dirty="0" smtClean="0"/>
              <a:t>Стога»</a:t>
            </a:r>
            <a:endParaRPr lang="ru-RU" dirty="0"/>
          </a:p>
        </p:txBody>
      </p:sp>
      <p:pic>
        <p:nvPicPr>
          <p:cNvPr id="3074" name="Picture 2" descr="C:\Documents and Settings\new\Рабочий стол\Новая папка\00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14422"/>
            <a:ext cx="6786610" cy="53639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</a:t>
            </a:r>
            <a:r>
              <a:rPr lang="ru-RU" dirty="0" smtClean="0"/>
              <a:t>. Врубель. «В ночном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098" name="Picture 2" descr="C:\Documents and Settings\new\Рабочий стол\Новая папка\3941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14488"/>
            <a:ext cx="6667500" cy="4857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</a:t>
            </a:r>
            <a:r>
              <a:rPr lang="ru-RU" dirty="0" smtClean="0"/>
              <a:t>. Поленов. «Московский дворик»</a:t>
            </a:r>
            <a:endParaRPr lang="ru-RU" dirty="0"/>
          </a:p>
        </p:txBody>
      </p:sp>
      <p:pic>
        <p:nvPicPr>
          <p:cNvPr id="5122" name="Picture 2" descr="C:\Documents and Settings\new\Рабочий стол\Новая папка\300px-Vasily_Polenov_-_Московский_дворик_-_Google_Art_Projec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142984"/>
            <a:ext cx="6643734" cy="5470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38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И. Шишкин. «Полдень»</vt:lpstr>
      <vt:lpstr>А. Куинджи. «Берёзовая роща»</vt:lpstr>
      <vt:lpstr>И.Левитан. «Сумерки. Стога»</vt:lpstr>
      <vt:lpstr>М. Врубель. «В ночном»</vt:lpstr>
      <vt:lpstr>В. Поленов. «Московский дворик»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И. Шишкин. «Полдень»</dc:title>
  <cp:lastModifiedBy>new</cp:lastModifiedBy>
  <cp:revision>4</cp:revision>
  <dcterms:modified xsi:type="dcterms:W3CDTF">2016-07-29T18:01:02Z</dcterms:modified>
</cp:coreProperties>
</file>