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  <p:sldId id="264" r:id="rId9"/>
    <p:sldId id="258" r:id="rId10"/>
    <p:sldId id="271" r:id="rId11"/>
    <p:sldId id="259" r:id="rId12"/>
    <p:sldId id="260" r:id="rId13"/>
    <p:sldId id="261" r:id="rId14"/>
    <p:sldId id="262" r:id="rId15"/>
    <p:sldId id="278" r:id="rId16"/>
    <p:sldId id="279" r:id="rId17"/>
    <p:sldId id="267" r:id="rId18"/>
    <p:sldId id="268" r:id="rId19"/>
    <p:sldId id="269" r:id="rId20"/>
    <p:sldId id="27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846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D99681FB-6492-45C4-BCC4-805355A056A6}" type="datetimeFigureOut">
              <a:rPr lang="ru-RU" smtClean="0"/>
              <a:t>15.03.2017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CE405DBC-D501-4FE7-9F9F-3E00C4CA05BE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476673"/>
            <a:ext cx="7175351" cy="11521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4365103"/>
            <a:ext cx="5637010" cy="1569561"/>
          </a:xfrm>
        </p:spPr>
        <p:txBody>
          <a:bodyPr/>
          <a:lstStyle/>
          <a:p>
            <a:pPr algn="r"/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432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72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248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517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16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592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442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720840"/>
            <a:ext cx="4572000" cy="40934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/>
              <a:t>Безопасность зависит от нас самих. Милиция может помочь, может посодействовать в предотвращении терактов, но стоять за спиной каждого не в силах. Притупление нашей бдительности — извечная мечта террористов. На улице, в транспорте, во дворах и подъездах мы должны быть внимательными и осмотрительными. Это не подозрительность. Нет. Это наш хозяйский подход ко всему окружающему.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92415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413338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Цель террористов – убить за один раз как можно больше людей или захватить побольше заложников, чтобы держать их в неволе и мучить. Они думают, что так они всех запугают и получат все, что им нужно, – деньги, разрешение не подчиняться законам или что-то еще.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6439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872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582341"/>
            <a:ext cx="4572000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/>
              <a:t>Террористы – это преступники, которые не могут победить армию и милицию и поэтому с оружием в руках нападают на простых людей, которые пришли в кино или едут на работу, или на детей, собравшихся на праздник в школе.</a:t>
            </a:r>
          </a:p>
          <a:p>
            <a:endParaRPr lang="ru-RU" sz="2000" dirty="0" smtClean="0"/>
          </a:p>
          <a:p>
            <a:r>
              <a:rPr lang="ru-RU" sz="2000" dirty="0" smtClean="0"/>
              <a:t>За терроризм полагается более строгое наказание, чем за обычное похищение людей или убийство. Поэтому бандиты знают, что им не на что надеяться, и очень жестоко обращаются с теми, на кого нападают.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60540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476672"/>
            <a:ext cx="6512511" cy="1008112"/>
          </a:xfrm>
        </p:spPr>
        <p:txBody>
          <a:bodyPr/>
          <a:lstStyle/>
          <a:p>
            <a:pPr algn="l"/>
            <a:r>
              <a:rPr lang="ru-RU" dirty="0" smtClean="0"/>
              <a:t>КАК ВЫГЛЯДЯТ ТЕРРОРИСТЫ.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5"/>
            <a:ext cx="8424936" cy="4536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985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279422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Скорее всего вам не придется столкнуться с террористами, но узнать заранее, где, когда и на кого они нападут, очень трудно. Поэтому каждому надо быть готовым к такому нападению и помнить простые правила, которые помогут вам и вашей семье не пострадать от действий преступников.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0352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289" y="620688"/>
            <a:ext cx="6512511" cy="1224136"/>
          </a:xfrm>
        </p:spPr>
        <p:txBody>
          <a:bodyPr/>
          <a:lstStyle/>
          <a:p>
            <a:pPr algn="l"/>
            <a:r>
              <a:rPr lang="ru-RU" dirty="0" smtClean="0"/>
              <a:t>ЭТО НЕ ИГРА.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1166843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Главное: вы никогда не должны </a:t>
            </a:r>
          </a:p>
          <a:p>
            <a:r>
              <a:rPr lang="ru-RU" sz="2400" dirty="0" smtClean="0"/>
              <a:t>бояться. Но всегда должны быть настороже.</a:t>
            </a:r>
          </a:p>
          <a:p>
            <a:endParaRPr lang="ru-RU" sz="2400" dirty="0" smtClean="0"/>
          </a:p>
          <a:p>
            <a:r>
              <a:rPr lang="ru-RU" sz="2400" dirty="0" smtClean="0"/>
              <a:t>Нужно быть внимательным к тому, что происходит вокруг, замечать, все ли нормально.</a:t>
            </a:r>
          </a:p>
          <a:p>
            <a:endParaRPr lang="ru-RU" sz="2400" dirty="0" smtClean="0"/>
          </a:p>
          <a:p>
            <a:r>
              <a:rPr lang="ru-RU" sz="2400" dirty="0" smtClean="0"/>
              <a:t>Надо знать, где находятся выходы из здания, в котором вы находитесь – </a:t>
            </a:r>
            <a:r>
              <a:rPr lang="ru-RU" sz="2400" dirty="0" err="1" smtClean="0"/>
              <a:t>школе,</a:t>
            </a:r>
            <a:r>
              <a:rPr lang="ru-RU" sz="2000" b="1" dirty="0" err="1" smtClean="0"/>
              <a:t>САДИКЕ</a:t>
            </a:r>
            <a:r>
              <a:rPr lang="ru-RU" sz="2400" dirty="0" smtClean="0"/>
              <a:t>, кинотеатре, спортивном клубе.</a:t>
            </a:r>
          </a:p>
          <a:p>
            <a:endParaRPr lang="ru-RU" sz="2400" dirty="0" smtClean="0"/>
          </a:p>
          <a:p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4057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889844"/>
            <a:ext cx="4572000" cy="49859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/>
              <a:t>В момент нападения террористов и их попытки захвата заложников попытайтесь спрятаться, а если возможно - и сбежать. При этом важно, чтобы непосредственно рядом с вами не было вооруженных людей, которые смогут пресечь ваш побег. Именно в этот момент заложник имеет наибольшие шансы на освобождение. Если вам не удастся скрыться при захвате, не пытайтесь сделать это позднее - это грозит серьезной опасностью не только вам, но и другим заложникам.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693521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889844"/>
            <a:ext cx="4572000" cy="49859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 smtClean="0"/>
              <a:t>Во время хода переговоров по освобождению выполняйте все требования террористов. Старайтесь не вступать с ними в контакт без необходимости - это может вызвать агрессию. По возможности ведите себя как можно более спокойно, не пытайтесь плакать и умолять. Эмоциональное поведение может вызвать еще большее раздражение захватчиков. Обращайтесь к ним только в случае нужды, например, для получения доступа к еде, воде или медикаментам.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67056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136339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Нельзя принимать пакеты, сумки, коробки и ДАЖЕ ПОДАРКИ! от посторонних людей.</a:t>
            </a:r>
          </a:p>
          <a:p>
            <a:endParaRPr lang="ru-RU" sz="2400" dirty="0" smtClean="0"/>
          </a:p>
          <a:p>
            <a:r>
              <a:rPr lang="ru-RU" sz="2400" dirty="0" smtClean="0"/>
              <a:t>Ни в коем случае нельзя трогать никаких предметов, оставленных на улице, в транспорте, в магазинах и общественных местах, даже если это игрушки, мобильные телефоны.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375804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551837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smtClean="0"/>
              <a:t>В чрезвычайных ситуациях следуйте указаниям родителей и старших.</a:t>
            </a:r>
          </a:p>
          <a:p>
            <a:endParaRPr lang="ru-RU" sz="2400" dirty="0" smtClean="0"/>
          </a:p>
          <a:p>
            <a:r>
              <a:rPr lang="ru-RU" sz="2400" dirty="0" smtClean="0"/>
              <a:t>Если все же бедствие произошло, не мешайте работе спасателей, милиционеров, врачей, пожарных.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0263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8838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38647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44</TotalTime>
  <Words>522</Words>
  <Application>Microsoft Office PowerPoint</Application>
  <PresentationFormat>Экран (4:3)</PresentationFormat>
  <Paragraphs>24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Базовая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КАК ВЫГЛЯДЯТ ТЕРРОРИСТЫ. </vt:lpstr>
      <vt:lpstr>Презентация PowerPoint</vt:lpstr>
      <vt:lpstr>ЭТО НЕ ИГРА.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Терротизм – угроза обществу</dc:title>
  <dc:creator>1</dc:creator>
  <cp:lastModifiedBy>1</cp:lastModifiedBy>
  <cp:revision>8</cp:revision>
  <dcterms:created xsi:type="dcterms:W3CDTF">2017-03-15T15:42:50Z</dcterms:created>
  <dcterms:modified xsi:type="dcterms:W3CDTF">2017-03-15T16:27:04Z</dcterms:modified>
</cp:coreProperties>
</file>