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80" r:id="rId12"/>
    <p:sldId id="281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6578294-B017-432F-9945-E1EBC33639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C53998C-34E2-4EE0-8209-752FAD11BAB5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6578294-B017-432F-9945-E1EBC33639CC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Если так случилось что ты остался Один Дома…..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571876"/>
            <a:ext cx="4252914" cy="1409260"/>
          </a:xfrm>
        </p:spPr>
        <p:txBody>
          <a:bodyPr/>
          <a:lstStyle/>
          <a:p>
            <a:r>
              <a:rPr lang="ru-RU" dirty="0" smtClean="0"/>
              <a:t>Подготовила : </a:t>
            </a:r>
            <a:r>
              <a:rPr lang="ru-RU" dirty="0" err="1" smtClean="0"/>
              <a:t>Вольвач</a:t>
            </a:r>
            <a:r>
              <a:rPr lang="ru-RU" dirty="0" smtClean="0"/>
              <a:t>. Анастасия Сергеевна  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1026" name="Picture 2" descr="D:\Documents and Settings\Admin\Рабочий стол\img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D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928802"/>
            <a:ext cx="6286543" cy="421484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D:\Documents and Settings\Admin\Рабочий стол\img1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143116"/>
            <a:ext cx="5500725" cy="378621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D:\Documents and Settings\Admin\Рабочий стол\img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071678"/>
            <a:ext cx="5715039" cy="392909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D:\Documents and Settings\Admin\Рабочий стол\img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214554"/>
            <a:ext cx="5857916" cy="385765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D:\Documents and Settings\Admin\Рабочий стол\img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214554"/>
            <a:ext cx="5786478" cy="400052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D:\Documents and Settings\Admin\Рабочий стол\img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428868"/>
            <a:ext cx="6000791" cy="392909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D:\Documents and Settings\Admin\Рабочий стол\img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357430"/>
            <a:ext cx="5786478" cy="385765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Documents and Settings\Admin\Рабочий стол\img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643050"/>
            <a:ext cx="6715172" cy="414340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D:\Documents and Settings\Admin\Рабочий стол\img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143116"/>
            <a:ext cx="5429287" cy="378621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                                                              </a:t>
            </a:r>
            <a:endParaRPr lang="ru-RU" dirty="0"/>
          </a:p>
        </p:txBody>
      </p:sp>
      <p:pic>
        <p:nvPicPr>
          <p:cNvPr id="11266" name="Picture 2" descr="D:\Documents and Settings\Admin\Рабочий стол\img2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928670"/>
            <a:ext cx="5643602" cy="430611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D:\Documents and Settings\Admin\Рабочий стол\img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143116"/>
            <a:ext cx="5572164" cy="378621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D:\Documents and Settings\Admin\Рабочий стол\Правило-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D:\Documents and Settings\Admin\Рабочий стол\Правило-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0231" y="1935163"/>
            <a:ext cx="5603537" cy="438943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D:\Documents and Settings\Admin\Рабочий стол\Правило-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D:\Documents and Settings\Admin\Рабочий стол\Правило-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935163"/>
            <a:ext cx="4786346" cy="438943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410" name="Picture 2" descr="D:\Documents and Settings\Admin\Рабочий стол\img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71480"/>
            <a:ext cx="7429552" cy="500066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D:\Documents and Settings\Admin\Рабочий стол\img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000240"/>
            <a:ext cx="5795408" cy="421484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D:\Documents and Settings\Admin\Рабочий стол\img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143116"/>
            <a:ext cx="6286544" cy="400052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42</TotalTime>
  <Words>16</Words>
  <Application>Microsoft Office PowerPoint</Application>
  <PresentationFormat>Экран (4:3)</PresentationFormat>
  <Paragraphs>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Поток</vt:lpstr>
      <vt:lpstr>Если так случилось что ты остался Один Дома…..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                                                                                     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Если так случилось что ты остался Один Дома…..</dc:title>
  <dc:creator>Admin</dc:creator>
  <cp:lastModifiedBy>Admin</cp:lastModifiedBy>
  <cp:revision>6</cp:revision>
  <dcterms:created xsi:type="dcterms:W3CDTF">2015-09-01T18:48:09Z</dcterms:created>
  <dcterms:modified xsi:type="dcterms:W3CDTF">2016-01-16T13:30:34Z</dcterms:modified>
</cp:coreProperties>
</file>