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2292"/>
    <a:srgbClr val="FF505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717" autoAdjust="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04.04.2016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14290"/>
            <a:ext cx="7772400" cy="181452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ЗДОРОВЫЙ ОБРАЗ ЖИЗНИ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4500570"/>
            <a:ext cx="6400800" cy="2000264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ВОСПИТАТЕЛЬ Е.П. КИЕНКО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МБДОУ № 23</a:t>
            </a:r>
          </a:p>
          <a:p>
            <a:endParaRPr lang="ru-RU" dirty="0"/>
          </a:p>
        </p:txBody>
      </p:sp>
      <p:pic>
        <p:nvPicPr>
          <p:cNvPr id="4" name="Рисунок 3" descr="530834ae42158927f4e7dee0298e17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60" y="1643050"/>
            <a:ext cx="4071966" cy="26432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285884"/>
          </a:xfrm>
        </p:spPr>
        <p:txBody>
          <a:bodyPr>
            <a:no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ОСНОВНОЙ ИДЕЕЙ РОДИТЕЛЬСКОГО СОБРАНИЯ ЯВЛЯЕТСЯ ПРОПОГАНДА ЗДОРОВОГО ОБРАЗА ЖИЗНИ,ВОВЛЕЧЕНИЕ ДОШКОЛЬНИКОВ И  РОДИТЕЛЕЙ В АКТИВНУЮ РАБОТУ ПО УКРЕПЛЕНИЮ, СОХРАНЕНИЮ И ПРОПОГАНДЕ ЗДОРОВОГО ОБРАЗА ЖИЗНИ, ПРИВЛЕЧЕНИЕ РОДИТЕЛЬСКОЙ ОБЩЕСТВЕННОСТИ К СУЩЕСТВУЮЩИМ ПРОБЛЕМАМ В ОБЛАСТИ ЗДОРОВЬЯ ИХ ДЕТЕЙ.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211_zdoroviy___8775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2071678"/>
            <a:ext cx="4071966" cy="4071966"/>
          </a:xfrm>
        </p:spPr>
      </p:pic>
      <p:sp>
        <p:nvSpPr>
          <p:cNvPr id="7" name="TextBox 6"/>
          <p:cNvSpPr txBox="1"/>
          <p:nvPr/>
        </p:nvSpPr>
        <p:spPr>
          <a:xfrm>
            <a:off x="5000628" y="2000240"/>
            <a:ext cx="378621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У ДОШКОЛЬНИКОВ И  РОДИТЕЛЕЙ УСТОЙЧИВОЙ МОТИВАЦИИ К ЗДОРОВОМУ ОБРАЗУ ЖИЗНИ,АКТИВНОЙ ЖИЗНЕННОЙ ПОЗИЦИИ, ОТВЕТСТВЕННОГО ОТНОШЕНИЯ К СВОЕМУ ЗДОРОВЬЮ.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>
              <a:buFont typeface="Wingdings" pitchFamily="2" charset="2"/>
              <a:buChar char="q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СОДЕЙСТВОВАТЬ СОХРАНЕНИЮ ЗДОРОВЬЯ КАЖДОГО РЕБЕНКА ПУТЕМ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ПРЕДСТАВЛЕНИЙ О  ЗОЖ И ЕГО СОСТАВЛЯЮЩИХ: ПРАВИЛЬНОЕ ПИТАНИЕ,ДВИГАТЕЛЬНАЯ АКТИВНОСТЬ,РЕЖИМ ДНЯ;</a:t>
            </a:r>
          </a:p>
          <a:p>
            <a:pPr>
              <a:buFont typeface="Wingdings" pitchFamily="2" charset="2"/>
              <a:buChar char="q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ДЕМОНСТРАЦИЯ МНОГОГРАННОЙ ПРИРОДЫ ЗДОРОВЬЯ ЧЕЛОВЕКА;</a:t>
            </a:r>
          </a:p>
          <a:p>
            <a:pPr>
              <a:buFont typeface="Wingdings" pitchFamily="2" charset="2"/>
              <a:buChar char="q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ОЗНАКОМЛЕНИЕ С ПРАВИЛАМИ БЕЗОПАСНОГО ПОЛЬЗОВАНИЯ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ГАДЖЕТАМИ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, В ТОМ ЧИСЛЕ СЕТИ ИНТЕРНЕТ;</a:t>
            </a:r>
          </a:p>
          <a:p>
            <a:pPr>
              <a:buFont typeface="Wingdings" pitchFamily="2" charset="2"/>
              <a:buChar char="q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УСТАНОВЛЕНИЕ СИСТЕМНОГО ВЗАИМОДЕЙСТВИЯ ОБРАЗОВАТЕЛЬНОЙ ОРГАНИЗАЦИИ И РОДИТЕЛЕЙ ПО ВОПРОСАМ СОХРАНЕНИЯ И УКРЕПЛЕНИЯ ЗДОРОВЬЯ ДЕТЕЙ</a:t>
            </a:r>
          </a:p>
          <a:p>
            <a:r>
              <a:rPr lang="ru-RU" sz="1200" dirty="0" smtClean="0"/>
              <a:t>     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“Правильное питание для дошкольников”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429288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“Человек рождается здоровым, а все его болезни приходят к нему через рот с пищей”           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          Гиппократ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Пища – это необходимая потребность организма, и обязательное условие существования человека.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Мы чаще всего питаемся тем, что нам  нравится по вкусовым качествам, к чему привыкли или, что можно быстро, без труда приготовить. Важно вовремя обратиться к рациональному питанию. Именно ваш пример ляжет в основу будущей культуры питания вашего ребенка. Вы сформируете его первые вкусовые нормы, пристрастия и привычки, от вас будет зависеть его будущее здоровье. Важно правильно организовать питание детей.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Все процессы, протекающие внутри человеческого организма – носят ритмичный характер. Режим питания важен в любом возрасте, особенно велико его значение для детей и подростков.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Регулярное питание призвано обеспечить равномерную нагрузку в системе пищеварения в течение дня. Вот почему в дошкольном возрасте предусматривается 4-5 разовый приём пищи через каждые 3-4 часа.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Питание должно быть разнообразным, это служит основой его сбалансированности. Важно формировать у ребенка разнообразный вкусовой кругозор.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·       В рацион ребёнка необходимо включать все группы продуктов – мясные, молочные, рыбные, растительные;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·       Еда ребёнка должна быть разнообразной как в течение дня, так и в течение недели. Надо помочь ребёнку “распробовать” вкус разных блюд. Проявите фантазию, боритесь с возникновением у ребёнка консервативностью к еде. Учитывайте индивидуальные особенности ребёнка, возможную непереносимость продуктов.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Количество энергии, поступающей в организм с продуктами, равно количеству энергии, затраченной ребёнком.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Еда должна приносить радость! Она служит важным источником положительных эмоций.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Удовольствие от еды напрямую зависит от атмосферы, царящей за столом. Во время еды категорически не рекомендуется обсуждать, любого рода проблемы особенно семейного характера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 негативные эмоции должны быть забыты, за столом должен царить мири покой. Помните: “Когда я ем- я глух и нем” и “Лучше молчать, чем говорить”. Последнее касается такого объекта семейной любви, как телевизор.</a:t>
            </a: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 Пусть с самого раннего возраста у ребенка сформируется представление: семейный стол – место, где всем уютно, тепло и, конечно вкусно!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2500306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Родителям  на  заметку: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·       Домашний рацион должен дополнять, а не заменять рацион детского сада. Знакомьтесь с меню , его ежедневно вывешивают в ДОУ;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·       Перед поступлением ребёнка в детский сад максимально приблизьте режим питания и состав рациона к условиям детского сада;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·       Завтрак до детского сада лучше исключить, иначе ребёнок будет плохо завтракать в группе;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·       Вечером дома важно дать ребёнку именно те продукты и блюда, которые он не получил днем;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·       В выходные и праздничные дни лучше придерживаться меню детского еда.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   Знание правил этикета всегда отличает воспитанного, культурного, достойного человека, а именно таким мы хотим видеть наших малышей. Соблюдение правил поведения за столом также важно и с точки зрения правильного питания. Чем раньше ребёнок узнает правила поведения за столом, тем скорее они будут выполняться автоматически, легко и свободно. Чему вы научите ребёнка в раннем возрасте, останется на всю жизнь.</a:t>
            </a:r>
          </a:p>
          <a:p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  Воспитание культуры поведения за столом будет более эффективным, если вы будете мягко, но настойчиво объяснять ребёнку, почему так делать нельзя. Например: если ты будешь вертеться, ты можешь опрокинуть тарелку на себя; если ты будешь сидеть развалившись, то прольёшь на себя суп из ложки…</a:t>
            </a:r>
          </a:p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    Этикету сложно научить лишь постоянным повторением правил поведения. Ребёнок смотрит, как ведут себя взрослые. Родители! Помните об этом!</a:t>
            </a:r>
          </a:p>
          <a:p>
            <a:endParaRPr lang="ru-RU" sz="1600" dirty="0"/>
          </a:p>
        </p:txBody>
      </p:sp>
      <p:pic>
        <p:nvPicPr>
          <p:cNvPr id="4" name="Рисунок 3" descr="116664043_large_5111852_1267597518_10090010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142852"/>
            <a:ext cx="5429288" cy="242886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41000">
              <a:srgbClr val="FFFF00">
                <a:alpha val="16000"/>
              </a:srgb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21594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500858"/>
          </a:xfrm>
        </p:spPr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       </a:t>
            </a: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                              </a:t>
            </a:r>
            <a:r>
              <a:rPr lang="ru-RU" sz="37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Как правильно сидеть за столом: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Садиться за стол можно только с чистыми руками;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Сидеть надо прямо, не раскачиваясь;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На стол можно положить только запястья, а не локти;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Руки следует держать как можно ближе к туловищу;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Сидя за столом, можно лишь слегка наклонить голову над тарелкой;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Разговаривать во время еды естественно не прилично.</a:t>
            </a:r>
          </a:p>
          <a:p>
            <a:pPr>
              <a:buNone/>
            </a:pP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                                     </a:t>
            </a:r>
            <a:r>
              <a:rPr lang="ru-RU" sz="37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 Во время еды следует:</a:t>
            </a:r>
            <a:endParaRPr lang="ru-RU" sz="37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Есть размеренно, а не торопливо или чересчур медленно;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Ждать, пока горячее блюдо или напиток остынут, а не дуть на них;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   Есть беззвучно, а не чавкать;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Съедать всё, что лежит на тарелке; оставлять пищу некрасиво, но и вытирать тарелку хлебом досуха не следует;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Набирать соль специальной ложечкой или кончиком ножа;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Насыпать сахарный песок в чай или другой напиток специальной ложкой.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Не забывайте пользоваться салфетками!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                                       </a:t>
            </a:r>
            <a:r>
              <a:rPr lang="ru-RU" sz="3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7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 правилах гигиены питания.</a:t>
            </a:r>
            <a:endParaRPr lang="ru-RU" sz="37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    “Чистота – залог здоровья!”, “Мойте руки перед едой!”  - старые призывы многих поколений. Показывайте ребенку хороший пример, заботясь о себе, поддерживая себя в ухоженном состоянии и следуя тем же самым привычкам, которые вы хотите научить своего ребенка. Лучшим средством от микробов является регулярное мытьё рук. Научите вашего ребёнка мыть руки каждый раз, когда он приходит с улицы, после пользования туалетом и перед едой, после того, как он поиграет с животными. Когда детям нравится содержать себя в чистоте, они приобретают эту привычку на всю жизнь. Ежедневно помогайте своему ребенку приобретать и закреплять навыки безопасного питания.</a:t>
            </a:r>
          </a:p>
          <a:p>
            <a:pPr>
              <a:buNone/>
            </a:pPr>
            <a:endParaRPr lang="ru-RU" sz="37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7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         Научите вашего ребёнка</a:t>
            </a:r>
            <a:r>
              <a:rPr lang="ru-RU" sz="37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7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Соблюдать правила личной гигиены;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Различать свежие и несвежие продукты;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·       Осторожно обращаться с незнакомыми продуктами.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    Крепкие зубы – это не только красивая улыбка, это – здоровье ребёнка.   Вот что надо делать, чтобы зубы у ребенка оставались как можно более здоровыми.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1.    ежедневно чистить зубы утром и вечером не менее двух минут. 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2.    после вечерней чистки зубов ребенку в рот не должно попасть ни молоко, ни какая-либо другая пища, иначе смысл чистки теряется. Допустима только вода.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3.    увеличить количество твердой пищи (яблоки, морковь, груши и т.д.). Лучше предложить ребёнку  кусочек яблока, чем пюре. Яблоко и очистит зубы, и помассирует десны.</a:t>
            </a:r>
          </a:p>
          <a:p>
            <a:pPr>
              <a:buNone/>
            </a:pPr>
            <a:r>
              <a:rPr lang="ru-RU" sz="37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3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42852"/>
            <a:ext cx="8229600" cy="62865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 </a:t>
            </a:r>
            <a:endParaRPr lang="ru-RU" dirty="0"/>
          </a:p>
        </p:txBody>
      </p:sp>
      <p:pic>
        <p:nvPicPr>
          <p:cNvPr id="4" name="Рисунок 3" descr="0009-009-Komponenty-zdorovogo-obraza-zhizn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100" b="1" i="1" dirty="0" smtClean="0">
                <a:latin typeface="Times New Roman" pitchFamily="18" charset="0"/>
                <a:cs typeface="Times New Roman" pitchFamily="18" charset="0"/>
              </a:rPr>
              <a:t>Режим дня— залог здоровья и нормального развития дошкольника.»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142984"/>
            <a:ext cx="8443914" cy="542928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sz="1200" dirty="0" smtClean="0"/>
              <a:t>        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 Режим дня основан на правильном чередовании различных видов деятельности и отдыха в течение суток. Он способствует нормальному развитию ребенка, его здоровья, воспитанию воли, приучает к дисциплине.   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         Режим не только организовывает ребёнка, но и стоит на страже его здоровья. Плюс к этому, вырабатываются полезные привычки, укрепляется воля, развивается организованность ребёнка. Можно сказать, что режим дня – это выверенное и продуманное чередование труда, отдыха, питания и сна, в соответствии с возрастом малыша. Конечно, чтобы режим дня превратился в привычку, потребность, родителям надо не только учить ребёнка этому, но и показывать на собственном примере важность и пользу режима. Помните, что именно в детстве закладываются все те хорошие привычки, которые затем, во взрослой жизни, помогут ребёнку.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         Все родители пережили особенно напряженный период, когда только что явившийся в мир человек должен приспособиться к необычным условиям. Облегчить эту адаптацию - приспособление к жизни - родители обязаны организацией определенного режима: в определенные часы кормление, сон, бодрствование, пребывание на свежем воздухе и т. д. По мере роста ребенка распорядок его будет меняться.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         Но на всю жизнь должна сохраниться основа, заложенная в раннем детстве - чередование всех форм деятельности организма в определенном ритме. Воспитать в ребенке чувство ритма - не слишком сложно: самой природе присущ ритм.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         Малыш легко привыкает к предложенному ему режиму. Но родителям и другим окружающим взрослым соблюдать его без перебоев оказывается трудно: то жаль в хорошую погоду вовремя уйти с прогулки или прервать интересную игру, то произошла задержка с приготовлением пищи. А мозг ребенка фиксирует эту неустойчивость режима, и потому так трудно выдерживать его, когда ребенок становится старше и начинает просить "чуть-чуть" задержаться, опоздать, отложить и т. д.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          Между тем именно соблюдение режима позволяет ребенку выработать необходимые для жизни реакции и рефлексы, сохранять и укреплять здоровье при напряженной смене различных раздражителей.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505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         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Важнейший компонент режима - сон. Дошкольники и школьники дома обычно встают в определенные часы (перед уходом в детский сад или в школу). Но ложатся спать в одно и то же время редко: в конце дня у них находятся неотложные дела, а родители добры. Вследствие этого у ребенка начинается хроническое недосыпание, которое он старается компенсировать долгим лежанием в постели в воскресенье, в каникулы. Недосыпание вызывает постоянное чувство вялости, расслабленности или, наоборот, возбуждения. И то, и другое пагубно отражается на общем развитии. Такой режим не только не восполняет отсутствие нормального сна, но и способствует развитию лени.</a:t>
            </a:r>
            <a:r>
              <a:rPr lang="ru-RU" sz="1600" dirty="0" smtClean="0"/>
              <a:t/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4" name="Содержимое 3" descr="0013-013-Rezhim-odno-iz-glavnykh-slagaemykh-zdorovogo-obraza-zhizni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44" y="1857364"/>
            <a:ext cx="5160448" cy="4727592"/>
          </a:xfrm>
        </p:spPr>
      </p:pic>
      <p:sp>
        <p:nvSpPr>
          <p:cNvPr id="5" name="TextBox 4"/>
          <p:cNvSpPr txBox="1"/>
          <p:nvPr/>
        </p:nvSpPr>
        <p:spPr>
          <a:xfrm>
            <a:off x="5572132" y="2000240"/>
            <a:ext cx="335758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        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С первого дня жизни надо учить ребенка ритму во всем - в питании, труде, отдыхе, даже в опорожнении кишечника и мочевого пузыря. Беспорядочная деятельность последних вначале мешает отучить малыша пачкать штанишки, а в дальнейшем - может способствовать различным нарушениям функций этих органов.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       Сон в определенные часы суток в чистой отдельной постели, в свободном ночном белье восстанавливает затраченную за день энергию.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30000">
              <a:srgbClr val="7030A0"/>
            </a:gs>
            <a:gs pos="64999">
              <a:srgbClr val="982292"/>
            </a:gs>
            <a:gs pos="89999">
              <a:srgbClr val="FF5050"/>
            </a:gs>
            <a:gs pos="100000">
              <a:srgbClr val="FFFF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14290"/>
            <a:ext cx="8229600" cy="635798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dirty="0" smtClean="0"/>
              <a:t> </a:t>
            </a:r>
            <a:r>
              <a:rPr lang="ru-RU" sz="3500" dirty="0" smtClean="0"/>
              <a:t>   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     В течение дня - лучший вид отдыха для ребенка -подвижные игры, занятия физкультурой и спортом. Кто из родителей не знает о значении закаливания и физкультуры в укреплении организма ребенка, повышении его устойчивости ко многим заболеваниям. Большинство из них умеет проводить закаливание осторожно и систематически, широко используя воздух, воду и солнце (комнатные воздушные ванны, пребывание на свежем воздухе и т. д.) . Но в значении активных действий для здоровья ребенка многие не убеждены. Наоборот, некоторые матери и отцы, дедушки и бабушки предпочитают, чтобы ребенок играл в "тихие" (спокойные) игры, меньше бегал и прыгал, что ведет к излишней вялости. Сдерживая стремление ребенка бегать, прыгать родители неосознанно наносят вред здоровью ребенка. Составляют режим дня с учетом состояния здоровья, возрастных анатомо-физиологических и индивидуальных особенностей ребенка. Режим дня предусматривает определенную продолжительность различных занятий, сна и отдыха, в том числе отдыха на открытом воздухе, регулярное и калорийное питание, выполнение правил личной гигиены. Приучать ребенка к соблюдению режима дня необходимо с первых дней его жизни. Это не только облегчает уход за младенцем, но с возрастом постепенно приучает ребенка к порядку и опрятности.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           Формирование здорового образа жизни – это воспитание комплекса разнообразных навыков, правил, умений и знаний, которые дети могут применять на практике. Такой образ жизни создаёт у них мотивацию и стремление быть здоровыми, ценить хорошее самочувствие.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          Сформированные в раннем детстве навыки здорового образа жизни сохраняются и в дальнейшем. Ребёнок, взрослея, будет всегда защищен от разнообразных вредных воздействий, с которыми ему неизбежно придётся сталкиваться.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           Правильное физическое воспитание в сочетании с отвечающим гигиеническим требованиям режимом дня, достаточной продолжительностью сна и разумным питанием — залог нормального роста и развития ребенка. У детей, воспитывающихся в детском саду, день подчинен строгому распорядку с предусмотренными прогулками и подвижными играми на свежем воздухе, занятиями гимнастикой, ритмикой и т. д. Родителям остается следить за тем, чтобы дома, в выходные дни, режим не отличался от установленного в детском саду и ставшего для ребенка привычным. Если сын или дочь воспитываются дома, также надо выработать строгий режим и следить за его неуклонным выполнением. Они должны в одно и то же время ложиться спать и вставать, ходить гулять. Таким образом, режим дня - это режим жизни. И насколько более тщательно родители продумают режим дня своего ребенка и постараются внедрить его в жизнь, настолько это положительно отразится на всех сторонах жизни и здоровья вашего ребенка.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"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Двигательная активность и здоровье ребенка"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zdorove-dlya-ayfona-5-170-larg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842" y="1285860"/>
            <a:ext cx="8116315" cy="507209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52"/>
            <a:ext cx="8229600" cy="650085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 часто мы, взрослые, раздражаемся, когда дети бессмысленно, как нам кажется, бегают по квартире, носятся по двору, и мы не можем увести их домой. Это представляется нам шаловливостью, нежеланием подчиняться нашим требованиям. Так ли это?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 стоит путать шаловливость ребенка с удовлетворением его биологической потребности в движениях, а такая потребность имеется. Присмотритесь к поведению вашего ребенка. Если его движения ограничивать на протяжении 2-3 часов, то в дальнейшем он постарается «компенсировать» это повышенной подвижностью.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течение дня ребенок совершает множество разнообразных движений. Сумма их называется двигательной активностью. Суточная величина двигательной активности должна полностью удовлетворять биологическую потребность организма в движениях. Задача родителей – создать необходимые условия для оптимальной двигательной активности детей.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Почему это важно? Дело в том, что недостаток движений особенно отрицательно отражается на растущем организме ребенка, на состоянии его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 дыхательной систем, на развитии и функциях многих органов. Малоподвижный образ жизни может даже вызвать болезнь, которую медики называют гипокинезией. При этом заболевании нарушается обмен веществ, деятельность опорно-двигательного аппарата и вегетативной нервной системы, резко снижается физическая работоспособность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Вашему ребенку пять лет, через год он идет в школу. Занятия в школе, учебные нагрузки, необходимость продолжительной время сидеть за партой могут привести к ограничению его двигательной активности. Закономерно встает вопрос – как избежать гипокинезии, как организовать физическое воспитание ребенка в семье?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Утренние – не часы – минуты должны быть отданы гимнастике. Недаром эти физические упражнения называют зарядкой бодрости на весь день. Упражнения простые и разнообразные. Примерно каждые две недели комплекс упражнений рекомендуется менять.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 забудьте перед началом упражнений открыть форточку. Заниматься ребенок должен в майке и трусах. Чистый, свежий воздух, движения, а после этого умывание – и вялости, сонливости, как не бывало.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выходные дни, во время отпуска, когда ребенок остается с вами, необходимо найти время для того, чтобы побегать с ним, покататься на коньках или лыжах, если это зима; летом поиграть в мяч, покататься на велосипеде, пойти в лес и т.д. Эти часы совместных занятий полезны не только для здоровья ребенка, но и для вашего. Не упускайте эту возможность!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idx="1"/>
          </p:nvPr>
        </p:nvSpPr>
        <p:spPr>
          <a:xfrm>
            <a:off x="457200" y="214313"/>
            <a:ext cx="8229600" cy="642937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Если ребенок не посещает детский сад, следует уделить больше внимания физическому воспитанию. Как можно больше времени ребенок ежедневно должен быть на воздухе, в движении. Все, что говорилось о ежедневной утренней гимнастике, подвижных играх, - обязательный элемент режима дня. Ребенок должен иметь возможность попрыгать и побегать. Такая самопроизвольная активность восполняет недостаток движения, «насыщает» двигательный голод. Не препятствуйте этому.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Не всегда есть возможность оборудовать домашний «стадион», но обруч, скакалка, мяч, гимнастическая палка – доступны всем, так же как санки, коньки, лыжи. Приобретайте их.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последние годы некоторые родители стремятся рано привлекать своих детей к регулярным занятиям такими видами спорта, как фигурное катание, художественная гимнастика, плаванье. Полезно ли это? Однозначно ответить нельзя. Регулярные тренировки и связанные с ними физические нагрузки, если они ребенку дошкольного возраста не по силам, будут вредны. С семи лет только некоторые дети, прошедшие тщательное медицинское обследование, могут начинать такие занятия.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Ученые установили, что ребенок 5-7 лет должен делать 13-17 тысяч шагов, находиться в движении 2,5-3,5 часа. В это количество входит не только ходьба, но и бег, прыжки, другие виды движений.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Если ваш ребенок посещает детский сад, то там занятия физической культурой проводятся по определенной программе, составленной с учетом возраста детей. Программа включает постепенно увеличивающиеся по объему и сложности упражнения, подвижные игры и др. эти занятия являются составной частью режима дня в детском саду. Но их недостаточно.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Вечером, когда вы взяли ребенка из сада, найдите возможность пройти с ним пешком хотя бы часть дороги. Прогулка – это ваше время общения, а 20-30 минут, затраченные на нее, вернут и вам бодрость после трудового дня, «не пропадут даром» ни для здоровья, ни для настроения. 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Привлекайте детей к посильной для них работе. Ребенок может помочь накрыть на стол, убрать со стола, вытереть пыль с низкой мебели, полить цветы и др. пусть сначала у него получается не очень хорошо, постепенно он научится выполнять все ваши поручения правильно. Это полезно и для воспитания трудовых навыков, и в то же время является одной из форм двигательной активности.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Подвижные игры, обучение катанию на коньках, лыжах не только совершенствуют двигательные умения ребенка, развивают у него ловкость, быстроту, силу и выносливость, но и способствуют воспитанию таких важных черт характера, как настойчивость в достижении цели, чувство товарищества. В жизни эти качества будут очень полезны.</a:t>
            </a:r>
            <a:br>
              <a:rPr lang="ru-RU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Учеными установлена безусловная связь между двигательной активностью и развитием ребенка, способностью его организма оказывать сопротивление болезням. Вот почему активные дети болеют реже. </a:t>
            </a:r>
          </a:p>
          <a:p>
            <a:pPr>
              <a:buNone/>
            </a:pPr>
            <a:r>
              <a:rPr lang="ru-RU" sz="105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05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Помните: физические упражнения, подвижные игры на воздухе – мощное средство укрепления здоровья вашего ребенка!</a:t>
            </a:r>
            <a:endParaRPr lang="ru-RU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sz="18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105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sz="105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105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654_html_m17064ab9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881721"/>
            <a:ext cx="8229600" cy="488024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«БЕЗОПАСНЫЙ ИНТЕРНЕТ»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tn_217759_b746339d81df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5405" y="1600200"/>
            <a:ext cx="6793190" cy="4525963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35798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Данные рекомендации – практическая информация для родителей, которая поможет предупредить угрозы и сделать работу детей в Интернете полезной.</a:t>
            </a: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Правило 1.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Внимательно относитесь к действиям ваших детей в «мировой паутине»: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Не отправляйте детей в «свободное плавание» по Интернету. Старайтесь активно участвовать в общении ребенка с Интернет, особенно на этапе освоения.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Беседуйте с ребенком о том, что нового для себя он узнает с помощью Интернет, чтобы вовремя предупредить угрозу. </a:t>
            </a: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Правило 2.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Информируйте ребенка о возможностях и опасностях, которые несет в себе сеть: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Объясните ребенку, что в Интернете как в жизни встречаются и «хорошие», и «плохие» люди. Объясните, что если ребенок столкнулся с негативом или насилием от другого пользователя Интернет, ему нужно сообщить об этом близким людям.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Научите ребенка искать нужную ему информацию и проверять ее, в том числе с вашей помощью.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Научите ребенка внимательно относиться к скачиванию платной информации и получению платных услуг  Интернет, особенно путем отправки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sms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, – во избежание потери денег.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Сформируйте список полезных, интересных, безопасных ресурсов, которыми может пользоваться ваш ребенок, и посоветуйте их использовать.</a:t>
            </a: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Правило 3.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Выберите удобную форму контроля пребывания вашего ребенка в Сети: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Установите на ваш компьютер необходимое программное обеспечение – решение родительского контроля и антивирус.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Если ваш ребенок – учащийся младших классов и остается часто дома один, ограничьте время пребывания вашего ребенка в Интернете.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Если компьютер используется всеми членами семьи, установите его в месте, доступном для всех членов семьи, а не в комнате ребенка.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Создавайте разные учетные записи на вашем компьютере для взрослых и детей. Это поможет не только обезопасить ребенка, но и сохранить ваши личные данные.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Регулярно отслеживайте ресурсы, которые посещает ваш ребенок. Простые настройки компьютера позволят вам быть в курсе того, какую информацию просматривал Ваш ребенок.</a:t>
            </a:r>
          </a:p>
          <a:p>
            <a:pPr>
              <a:buNone/>
            </a:pPr>
            <a:r>
              <a:rPr lang="ru-RU" sz="3500" b="1" dirty="0" smtClean="0">
                <a:latin typeface="Times New Roman" pitchFamily="18" charset="0"/>
                <a:cs typeface="Times New Roman" pitchFamily="18" charset="0"/>
              </a:rPr>
              <a:t>Правило 4.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Регулярно повышайте уровень компьютерной грамотности, чтобы знать, как обеспечить безопасность детей:</a:t>
            </a:r>
          </a:p>
          <a:p>
            <a:pPr lvl="0"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Используйте удобные возможности повышения уровня компьютерной и Интернет грамотности, например, посещение курсов, чтение специальной литературы, консультации с экспертами.</a:t>
            </a:r>
          </a:p>
          <a:p>
            <a:pPr>
              <a:buNone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00B0F0"/>
            </a:gs>
            <a:gs pos="70000">
              <a:srgbClr val="FFFF00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m_ful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713645"/>
            <a:ext cx="8229600" cy="4841748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cbe479ba79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306</Words>
  <PresentationFormat>Экран (4:3)</PresentationFormat>
  <Paragraphs>112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ЗДОРОВЫЙ ОБРАЗ ЖИЗНИ</vt:lpstr>
      <vt:lpstr>ОСНОВНОЙ ИДЕЕЙ РОДИТЕЛЬСКОГО СОБРАНИЯ ЯВЛЯЕТСЯ ПРОПОГАНДА ЗДОРОВОГО ОБРАЗА ЖИЗНИ,ВОВЛЕЧЕНИЕ ДОШКОЛЬНИКОВ И  РОДИТЕЛЕЙ В АКТИВНУЮ РАБОТУ ПО УКРЕПЛЕНИЮ, СОХРАНЕНИЮ И ПРОПОГАНДЕ ЗДОРОВОГО ОБРАЗА ЖИЗНИ, ПРИВЛЕЧЕНИЕ РОДИТЕЛЬСКОЙ ОБЩЕСТВЕННОСТИ К СУЩЕСТВУЮЩИМ ПРОБЛЕМАМ В ОБЛАСТИ ЗДОРОВЬЯ ИХ ДЕТЕЙ.</vt:lpstr>
      <vt:lpstr>“Правильное питание для дошкольников” </vt:lpstr>
      <vt:lpstr>Слайд 4</vt:lpstr>
      <vt:lpstr>Слайд 5</vt:lpstr>
      <vt:lpstr>Слайд 6</vt:lpstr>
      <vt:lpstr> «Режим дня— залог здоровья и нормального развития дошкольника.» </vt:lpstr>
      <vt:lpstr>          Важнейший компонент режима - сон. Дошкольники и школьники дома обычно встают в определенные часы (перед уходом в детский сад или в школу). Но ложатся спать в одно и то же время редко: в конце дня у них находятся неотложные дела, а родители добры. Вследствие этого у ребенка начинается хроническое недосыпание, которое он старается компенсировать долгим лежанием в постели в воскресенье, в каникулы. Недосыпание вызывает постоянное чувство вялости, расслабленности или, наоборот, возбуждения. И то, и другое пагубно отражается на общем развитии. Такой режим не только не восполняет отсутствие нормального сна, но и способствует развитию лени. </vt:lpstr>
      <vt:lpstr>Слайд 9</vt:lpstr>
      <vt:lpstr>"Двигательная активность и здоровье ребенка" </vt:lpstr>
      <vt:lpstr>Слайд 11</vt:lpstr>
      <vt:lpstr>Слайд 12</vt:lpstr>
      <vt:lpstr>Слайд 13</vt:lpstr>
      <vt:lpstr>«БЕЗОПАСНЫЙ ИНТЕРНЕТ» </vt:lpstr>
      <vt:lpstr>Слайд 15</vt:lpstr>
      <vt:lpstr>Слайд 16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</dc:title>
  <dc:creator>ххх</dc:creator>
  <cp:lastModifiedBy>ххх</cp:lastModifiedBy>
  <cp:revision>26</cp:revision>
  <dcterms:created xsi:type="dcterms:W3CDTF">2016-04-03T14:57:40Z</dcterms:created>
  <dcterms:modified xsi:type="dcterms:W3CDTF">2016-04-04T04:53:39Z</dcterms:modified>
</cp:coreProperties>
</file>