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0C20C-904A-42E3-807F-AF4A4F36C687}" type="datetimeFigureOut">
              <a:rPr lang="ru-RU" smtClean="0"/>
              <a:t>09.02.2016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5EECD-1452-4417-9A25-17ABA52B9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941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5EECD-1452-4417-9A25-17ABA52B9D6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360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09.02.2016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4941168"/>
            <a:ext cx="6120680" cy="288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4" name="Picture 6" descr="http://forchel.ru/uploads/posts/2013-01/1358890758_zi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 rot="10800000" flipV="1">
            <a:off x="2358177" y="5308524"/>
            <a:ext cx="4572000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Составила : В.П. </a:t>
            </a:r>
            <a:r>
              <a:rPr lang="ru-RU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Илюхина</a:t>
            </a:r>
            <a:endParaRPr lang="ru-RU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воспитатель первой квалификационной категории</a:t>
            </a:r>
            <a:endParaRPr lang="ru-RU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91880" y="1700808"/>
            <a:ext cx="5040560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8000" b="1" dirty="0" smtClean="0">
                <a:ln w="5715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Дикие             животные</a:t>
            </a:r>
            <a:endParaRPr lang="ru-RU" sz="8000" b="1" dirty="0">
              <a:ln w="5715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6" name="Picture 8" descr="http://janna.ucoz.ru/ZAY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437112"/>
            <a:ext cx="1944216" cy="18520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foxypaws.narod.ru/photos/01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466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483768" y="692696"/>
            <a:ext cx="6048672" cy="2538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Рыжая плутовка </a:t>
            </a:r>
            <a:br>
              <a:rPr lang="ru-RU" sz="3200" b="1" dirty="0" smtClean="0"/>
            </a:br>
            <a:r>
              <a:rPr lang="ru-RU" sz="3200" b="1" dirty="0" smtClean="0"/>
              <a:t>Спряталась под ёлкой. </a:t>
            </a:r>
            <a:br>
              <a:rPr lang="ru-RU" sz="3200" b="1" dirty="0" smtClean="0"/>
            </a:br>
            <a:r>
              <a:rPr lang="ru-RU" sz="3200" b="1" dirty="0" smtClean="0"/>
              <a:t>Зайца ждёт хитрюга та. </a:t>
            </a:r>
            <a:br>
              <a:rPr lang="ru-RU" sz="3200" b="1" dirty="0" smtClean="0"/>
            </a:br>
            <a:r>
              <a:rPr lang="ru-RU" sz="3200" b="1" dirty="0" smtClean="0"/>
              <a:t>Как зовут её?..</a:t>
            </a:r>
            <a:br>
              <a:rPr lang="ru-RU" sz="3200" b="1" dirty="0" smtClean="0"/>
            </a:br>
            <a:r>
              <a:rPr lang="ru-RU" sz="3200" b="1" i="1" dirty="0" smtClean="0"/>
              <a:t>(лиса)</a:t>
            </a:r>
            <a:r>
              <a:rPr lang="ru-RU" sz="3200" b="1" dirty="0" smtClean="0"/>
              <a:t> </a:t>
            </a:r>
            <a:endParaRPr lang="ru-RU" sz="3200" b="1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://widefon.com/_ld/14/38947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286000" y="692696"/>
            <a:ext cx="457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 Косолапый и большой, </a:t>
            </a:r>
            <a:b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Спит в берлоге он зимой.</a:t>
            </a:r>
            <a:b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Любит шишки, любит мёд, </a:t>
            </a:r>
            <a:b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Ну-ка, кто же назовет?</a:t>
            </a:r>
            <a:b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ru-RU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(Медведь) </a:t>
            </a:r>
            <a:endParaRPr lang="ru-RU" sz="28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://www.tepid.ru/images/gray-wolf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286000" y="476672"/>
            <a:ext cx="457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Серый, страшный и зубастый </a:t>
            </a:r>
            <a:br>
              <a:rPr lang="ru-RU" sz="2800" dirty="0" smtClean="0"/>
            </a:br>
            <a:r>
              <a:rPr lang="ru-RU" sz="2800" dirty="0" smtClean="0"/>
              <a:t>Произвел переполох. </a:t>
            </a:r>
            <a:br>
              <a:rPr lang="ru-RU" sz="2800" dirty="0" smtClean="0"/>
            </a:br>
            <a:r>
              <a:rPr lang="ru-RU" sz="2800" dirty="0" smtClean="0"/>
              <a:t>Все зверята разбежались. </a:t>
            </a:r>
            <a:br>
              <a:rPr lang="ru-RU" sz="2800" dirty="0" smtClean="0"/>
            </a:br>
            <a:r>
              <a:rPr lang="ru-RU" sz="2800" dirty="0" smtClean="0"/>
              <a:t>Напугал зверят тех…</a:t>
            </a:r>
            <a:br>
              <a:rPr lang="ru-RU" sz="2800" dirty="0" smtClean="0"/>
            </a:br>
            <a:r>
              <a:rPr lang="ru-RU" sz="2800" dirty="0" smtClean="0"/>
              <a:t>(Волк)</a:t>
            </a:r>
            <a:endParaRPr lang="ru-RU" sz="2800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tvoyaohota.com/wp-content/uploads/2014/11/Zayats-belya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 flipH="1">
            <a:off x="1547664" y="260648"/>
            <a:ext cx="676875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Длинные ушки, быстрые лапки. </a:t>
            </a:r>
            <a:br>
              <a:rPr lang="ru-RU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Серый, но не мышка. </a:t>
            </a:r>
            <a:br>
              <a:rPr lang="ru-RU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это?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http://www.ice-scream.ru/images/img/squirrel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187624" y="980728"/>
            <a:ext cx="7344816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4077072"/>
            <a:ext cx="7488832" cy="34563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 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600" y="620688"/>
            <a:ext cx="6552728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Рыже-огненный комочек, </a:t>
            </a:r>
            <a:br>
              <a:rPr lang="ru-RU" b="1" dirty="0" smtClean="0"/>
            </a:br>
            <a:r>
              <a:rPr lang="ru-RU" b="1" dirty="0" smtClean="0"/>
              <a:t>С хвостиком как парашют, </a:t>
            </a:r>
            <a:br>
              <a:rPr lang="ru-RU" b="1" dirty="0" smtClean="0"/>
            </a:br>
            <a:r>
              <a:rPr lang="ru-RU" b="1" dirty="0" smtClean="0"/>
              <a:t>По деревьям быстро скачет, </a:t>
            </a:r>
            <a:br>
              <a:rPr lang="ru-RU" b="1" dirty="0" smtClean="0"/>
            </a:br>
            <a:r>
              <a:rPr lang="ru-RU" b="1" dirty="0" smtClean="0"/>
              <a:t>Был он там… </a:t>
            </a:r>
            <a:br>
              <a:rPr lang="ru-RU" b="1" dirty="0" smtClean="0"/>
            </a:br>
            <a:r>
              <a:rPr lang="ru-RU" b="1" dirty="0" smtClean="0"/>
              <a:t>Теперь уж тут. </a:t>
            </a:r>
            <a:br>
              <a:rPr lang="ru-RU" b="1" dirty="0" smtClean="0"/>
            </a:br>
            <a:r>
              <a:rPr lang="ru-RU" b="1" dirty="0" smtClean="0"/>
              <a:t>Быстрый он как стрелочка. </a:t>
            </a:r>
            <a:br>
              <a:rPr lang="ru-RU" b="1" dirty="0" smtClean="0"/>
            </a:br>
            <a:r>
              <a:rPr lang="ru-RU" b="1" dirty="0" smtClean="0"/>
              <a:t>Так ведь это…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://gifok.net/images/2013/02/07/Gvuw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2286000" y="476672"/>
            <a:ext cx="457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Сердитый недотрога </a:t>
            </a:r>
            <a:br>
              <a:rPr lang="ru-RU" sz="3200" dirty="0" smtClean="0"/>
            </a:br>
            <a:r>
              <a:rPr lang="ru-RU" sz="3200" dirty="0" smtClean="0"/>
              <a:t>Живёт в глуши лесной. </a:t>
            </a:r>
            <a:br>
              <a:rPr lang="ru-RU" sz="3200" dirty="0" smtClean="0"/>
            </a:br>
            <a:r>
              <a:rPr lang="ru-RU" sz="3200" dirty="0" smtClean="0"/>
              <a:t>Иголок очень много, </a:t>
            </a:r>
            <a:br>
              <a:rPr lang="ru-RU" sz="3200" dirty="0" smtClean="0"/>
            </a:br>
            <a:r>
              <a:rPr lang="ru-RU" sz="3200" dirty="0" smtClean="0"/>
              <a:t>А нитки ни одной. </a:t>
            </a:r>
            <a:br>
              <a:rPr lang="ru-RU" sz="3200" dirty="0" smtClean="0"/>
            </a:br>
            <a:r>
              <a:rPr lang="ru-RU" sz="3200" dirty="0" smtClean="0"/>
              <a:t>(ёж)</a:t>
            </a:r>
            <a:endParaRPr lang="ru-RU" sz="3200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473</TotalTime>
  <Words>33</Words>
  <Application>Microsoft Office PowerPoint</Application>
  <PresentationFormat>Экран (4:3)</PresentationFormat>
  <Paragraphs>15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Дикие животные</dc:title>
  <dc:creator>Админ</dc:creator>
  <cp:lastModifiedBy>Admin</cp:lastModifiedBy>
  <cp:revision>50</cp:revision>
  <dcterms:created xsi:type="dcterms:W3CDTF">2016-02-08T13:34:40Z</dcterms:created>
  <dcterms:modified xsi:type="dcterms:W3CDTF">2016-02-09T05:40:26Z</dcterms:modified>
</cp:coreProperties>
</file>