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2285992"/>
            <a:ext cx="62865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Информация о  материально-техническом обеспечении образовательной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642918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Кабинеты начальных классов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esktop\фото школьный сайт\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928934"/>
            <a:ext cx="3900509" cy="2762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user\Desktop\фото школьный сайт\DSCF233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857496"/>
            <a:ext cx="4048148" cy="2833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 СБО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esktop\фото школьный сайт\DSCF23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85794"/>
            <a:ext cx="4124982" cy="318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user\Desktop\фото школьный сайт\DSCF234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785794"/>
            <a:ext cx="3976709" cy="331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 школьный сайт\DSCF234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3933809"/>
            <a:ext cx="3663016" cy="2924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 швейного дела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esktop\фото школьный сайт\2 (2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500174"/>
            <a:ext cx="6123024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2865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Производственные мастерские (столярное дело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фото школьный сайт\DSCF230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385765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 школьный сайт\DSCF23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143248"/>
            <a:ext cx="447423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 русского языка и чтения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esktop\фото школьный сайт\DSCF23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643050"/>
            <a:ext cx="6270661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 биологии и географии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фото школьный сайт\DSCF233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419102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фото школьный сайт\DSCF233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000372"/>
            <a:ext cx="4376443" cy="3405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 истории и обществознания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esktop\фото школьный сайт\DSCF232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785926"/>
            <a:ext cx="4855553" cy="3781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 математики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фото школьный сайт\DSCF232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643050"/>
            <a:ext cx="641512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user\Desktop\фото школьный сайт\DSCF229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6"/>
            <a:ext cx="5048278" cy="3495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 школьный сайт\DSCF23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357562"/>
            <a:ext cx="4157684" cy="325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071670" y="357166"/>
            <a:ext cx="572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Тренажерный 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зал с оборудованием 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00" y="428604"/>
            <a:ext cx="701525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Медицинский лицензированный кабинет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доврачебной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помощи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user\Desktop\фото школьный сайт\DSCF23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786058"/>
            <a:ext cx="407196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фото школьный сайт\2 класс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857496"/>
            <a:ext cx="3900499" cy="3328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86050" y="500042"/>
            <a:ext cx="2871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Доступная среда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user\Desktop\школьный сайт\DSCF234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643050"/>
            <a:ext cx="5415625" cy="3986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86050" y="500042"/>
            <a:ext cx="2871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Доступная среда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школьный сайт\DSCF235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28736"/>
            <a:ext cx="6010307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86050" y="500042"/>
            <a:ext cx="2871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Доступная среда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user\Desktop\фото школьный сайт\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571612"/>
            <a:ext cx="5373717" cy="39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46</Words>
  <PresentationFormat>Экран (4:3)</PresentationFormat>
  <Paragraphs>15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</cp:revision>
  <dcterms:created xsi:type="dcterms:W3CDTF">2018-11-12T12:24:49Z</dcterms:created>
  <dcterms:modified xsi:type="dcterms:W3CDTF">2018-11-12T13:44:43Z</dcterms:modified>
</cp:coreProperties>
</file>