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56" r:id="rId3"/>
    <p:sldId id="257" r:id="rId4"/>
    <p:sldId id="258" r:id="rId5"/>
    <p:sldId id="259" r:id="rId6"/>
    <p:sldId id="260" r:id="rId7"/>
    <p:sldId id="261" r:id="rId8"/>
    <p:sldId id="262" r:id="rId9"/>
    <p:sldId id="263" r:id="rId10"/>
    <p:sldId id="264" r:id="rId11"/>
    <p:sldId id="265"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5B106E36-FD25-4E2D-B0AA-010F637433A0}" type="datetimeFigureOut">
              <a:rPr lang="ru-RU" smtClean="0"/>
              <a:pPr/>
              <a:t>28.10.2015</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28.10.2015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5B106E36-FD25-4E2D-B0AA-010F637433A0}" type="datetimeFigureOut">
              <a:rPr lang="ru-RU" smtClean="0"/>
              <a:pPr/>
              <a:t>28.10.2015</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28.10.2015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28.10.2015</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28.10.2015</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B106E36-FD25-4E2D-B0AA-010F637433A0}" type="datetimeFigureOut">
              <a:rPr lang="ru-RU" smtClean="0"/>
              <a:pPr/>
              <a:t>28.10.2015</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28.10.2015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B106E36-FD25-4E2D-B0AA-010F637433A0}" type="datetimeFigureOut">
              <a:rPr lang="ru-RU" smtClean="0"/>
              <a:pPr/>
              <a:t>28.10.2015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28.10.2015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5B106E36-FD25-4E2D-B0AA-010F637433A0}" type="datetimeFigureOut">
              <a:rPr lang="ru-RU" smtClean="0"/>
              <a:pPr/>
              <a:t>28.10.2015</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5B106E36-FD25-4E2D-B0AA-010F637433A0}" type="datetimeFigureOut">
              <a:rPr lang="ru-RU" smtClean="0"/>
              <a:pPr/>
              <a:t>28.10.2015</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229600" cy="1143000"/>
          </a:xfrm>
        </p:spPr>
        <p:txBody>
          <a:bodyPr>
            <a:normAutofit fontScale="90000"/>
          </a:bodyPr>
          <a:lstStyle/>
          <a:p>
            <a:r>
              <a:rPr lang="ru-RU" b="1" cap="all" dirty="0" smtClean="0"/>
              <a:t>Тема: ЗАДАЧИ МУЗЫКАЛЬНОГО ВОСПИТАНИЯ В ДЕТСКОМ </a:t>
            </a:r>
            <a:r>
              <a:rPr lang="ru-RU" b="1" cap="all" dirty="0" smtClean="0"/>
              <a:t>САДУ</a:t>
            </a:r>
            <a:r>
              <a:rPr lang="ru-RU" b="1" cap="all" dirty="0" smtClean="0"/>
              <a:t/>
            </a:r>
            <a:br>
              <a:rPr lang="ru-RU" b="1" cap="all" dirty="0" smtClean="0"/>
            </a:br>
            <a:endParaRPr lang="ru-RU" dirty="0"/>
          </a:p>
        </p:txBody>
      </p:sp>
      <p:sp>
        <p:nvSpPr>
          <p:cNvPr id="3" name="Содержимое 2"/>
          <p:cNvSpPr>
            <a:spLocks noGrp="1"/>
          </p:cNvSpPr>
          <p:nvPr>
            <p:ph idx="1"/>
          </p:nvPr>
        </p:nvSpPr>
        <p:spPr>
          <a:xfrm>
            <a:off x="3500430" y="5805264"/>
            <a:ext cx="5402394" cy="748680"/>
          </a:xfrm>
        </p:spPr>
        <p:txBody>
          <a:bodyPr>
            <a:normAutofit fontScale="85000" lnSpcReduction="20000"/>
          </a:bodyPr>
          <a:lstStyle/>
          <a:p>
            <a:r>
              <a:rPr lang="ru-RU" dirty="0" smtClean="0"/>
              <a:t>Муз. рук.  </a:t>
            </a:r>
            <a:r>
              <a:rPr lang="ru-RU" dirty="0" err="1" smtClean="0"/>
              <a:t>Тахмазова</a:t>
            </a:r>
            <a:r>
              <a:rPr lang="ru-RU" dirty="0" smtClean="0"/>
              <a:t> О.А</a:t>
            </a:r>
            <a:r>
              <a:rPr lang="ru-RU" dirty="0" smtClean="0"/>
              <a:t>.</a:t>
            </a:r>
          </a:p>
          <a:p>
            <a:r>
              <a:rPr lang="ru-RU" smtClean="0"/>
              <a:t>МБДОУ №23</a:t>
            </a:r>
            <a:endParaRPr lang="ru-RU" dirty="0"/>
          </a:p>
        </p:txBody>
      </p:sp>
      <p:pic>
        <p:nvPicPr>
          <p:cNvPr id="1026" name="Picture 2" descr="C:\Users\A8\Desktop\15431-arkadiy-babchenko-vse-knigi.jpg"/>
          <p:cNvPicPr>
            <a:picLocks noChangeAspect="1" noChangeArrowheads="1"/>
          </p:cNvPicPr>
          <p:nvPr/>
        </p:nvPicPr>
        <p:blipFill>
          <a:blip r:embed="rId2" cstate="print"/>
          <a:srcRect/>
          <a:stretch>
            <a:fillRect/>
          </a:stretch>
        </p:blipFill>
        <p:spPr bwMode="auto">
          <a:xfrm>
            <a:off x="1571604" y="1071546"/>
            <a:ext cx="5760640" cy="4320480"/>
          </a:xfrm>
          <a:prstGeom prst="rect">
            <a:avLst/>
          </a:prstGeom>
          <a:noFill/>
        </p:spPr>
      </p:pic>
    </p:spTree>
  </p:cSld>
  <p:clrMapOvr>
    <a:masterClrMapping/>
  </p:clrMapOvr>
  <p:transition spd="med">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971600" y="1124744"/>
            <a:ext cx="7232848" cy="4226024"/>
          </a:xfrm>
        </p:spPr>
        <p:txBody>
          <a:bodyPr>
            <a:normAutofit/>
          </a:bodyPr>
          <a:lstStyle/>
          <a:p>
            <a:r>
              <a:rPr lang="ru-RU" dirty="0" smtClean="0"/>
              <a:t> Музыка обладает возможностями воздействия не только на взрослых, но и на детей самого раннего возраста. Более того, и это доказано, даже внутриутробный период чрезвычайно важен для последующего развития человека: музыка, которую слушает будущая мать, оказывает положительное влияние на самочувствие развивающегося ребенка (может быть, и формирует его вкусы и предпочтения). Из сказанного можно сделать вывод о том, сколь важно создавать условия для формирования основ музыкальной культуры детей дошкольного возраста.</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dirty="0" smtClean="0"/>
              <a:t>Основными задачами</a:t>
            </a:r>
            <a:r>
              <a:rPr lang="ru-RU" sz="2800" dirty="0" smtClean="0"/>
              <a:t> музыкального воспитания можно считать:</a:t>
            </a:r>
            <a:endParaRPr lang="ru-RU" sz="2800" dirty="0"/>
          </a:p>
        </p:txBody>
      </p:sp>
      <p:sp>
        <p:nvSpPr>
          <p:cNvPr id="3" name="Содержимое 2"/>
          <p:cNvSpPr>
            <a:spLocks noGrp="1"/>
          </p:cNvSpPr>
          <p:nvPr>
            <p:ph idx="1"/>
          </p:nvPr>
        </p:nvSpPr>
        <p:spPr/>
        <p:txBody>
          <a:bodyPr>
            <a:normAutofit fontScale="85000" lnSpcReduction="20000"/>
          </a:bodyPr>
          <a:lstStyle/>
          <a:p>
            <a:r>
              <a:rPr lang="ru-RU" dirty="0" smtClean="0"/>
              <a:t>1. Воспитывать любовь и интерес к музыке. Только развитие эмоциональной отзывчивости и восприимчивости дает возможность широко использовать воспитательное воздействие музыки.</a:t>
            </a:r>
            <a:br>
              <a:rPr lang="ru-RU" dirty="0" smtClean="0"/>
            </a:br>
            <a:r>
              <a:rPr lang="ru-RU" dirty="0" smtClean="0"/>
              <a:t>2. Обогащать впечатления детей, знакомя их в определенно организованной системе с разнообразными музыкальными произведениями и используемыми средствами выразительности.</a:t>
            </a:r>
            <a:br>
              <a:rPr lang="ru-RU" dirty="0" smtClean="0"/>
            </a:br>
            <a:r>
              <a:rPr lang="ru-RU" dirty="0" smtClean="0"/>
              <a:t>3. Приобщать детей к разнообразным видам музыкальной деятельности, формируя восприятие музыки и простейшие исполнительские навыки в области пения, ритмики, игры на детских инструментах. Знакомить с начальными элементами музыкальной грамоты. Все это позволит им действовать осознанно, непринужденно, выразительно.</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1196752"/>
            <a:ext cx="8229600" cy="4525963"/>
          </a:xfrm>
        </p:spPr>
        <p:txBody>
          <a:bodyPr>
            <a:normAutofit fontScale="77500" lnSpcReduction="20000"/>
          </a:bodyPr>
          <a:lstStyle/>
          <a:p>
            <a:r>
              <a:rPr lang="ru-RU" dirty="0" smtClean="0"/>
              <a:t>4. Развивать общую музыкальность детей (сенсорные способности, </a:t>
            </a:r>
            <a:r>
              <a:rPr lang="ru-RU" dirty="0" err="1" smtClean="0"/>
              <a:t>ладовысотный</a:t>
            </a:r>
            <a:r>
              <a:rPr lang="ru-RU" dirty="0" smtClean="0"/>
              <a:t> слух, чувство ритма), формировать певческий голос и выразительность движений. Если в этом возрасте ребенка обучают и приобщают к активной практической деятельности, то происходит становление и развитие всех его способностей.</a:t>
            </a:r>
            <a:br>
              <a:rPr lang="ru-RU" dirty="0" smtClean="0"/>
            </a:br>
            <a:r>
              <a:rPr lang="ru-RU" dirty="0" smtClean="0"/>
              <a:t>5. Содействовать первоначальному развитию музыкального вкуса. На основе полученных впечатлений и представлений о музыке проявляется сначала избирательное, а затем оценочное отношение к исполняемым произведениям.</a:t>
            </a:r>
            <a:br>
              <a:rPr lang="ru-RU" dirty="0" smtClean="0"/>
            </a:br>
            <a:r>
              <a:rPr lang="ru-RU" dirty="0" smtClean="0"/>
              <a:t>6. Развивать творческое отношение к музыке прежде всего в такой доступной для детей деятельности, как передача образов в музыкальных играх и хороводах, применение новых сочетаний знакомых танцевальных движений, импровизация </a:t>
            </a:r>
            <a:r>
              <a:rPr lang="ru-RU" dirty="0" err="1" smtClean="0"/>
              <a:t>попевок</a:t>
            </a:r>
            <a:r>
              <a:rPr lang="ru-RU" dirty="0" smtClean="0"/>
              <a:t>. </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Проявление способностей</a:t>
            </a:r>
            <a:endParaRPr lang="ru-RU" dirty="0"/>
          </a:p>
        </p:txBody>
      </p:sp>
      <p:sp>
        <p:nvSpPr>
          <p:cNvPr id="3" name="Содержимое 2"/>
          <p:cNvSpPr>
            <a:spLocks noGrp="1"/>
          </p:cNvSpPr>
          <p:nvPr>
            <p:ph idx="1"/>
          </p:nvPr>
        </p:nvSpPr>
        <p:spPr/>
        <p:txBody>
          <a:bodyPr>
            <a:normAutofit fontScale="70000" lnSpcReduction="20000"/>
          </a:bodyPr>
          <a:lstStyle/>
          <a:p>
            <a:r>
              <a:rPr lang="ru-RU" dirty="0" smtClean="0"/>
              <a:t> Музыкальные способности детей проявляются у каждого по-разному. У некоторых уже на первом году жизни все три основные способности - ладовое чувство, музыкально-слуховые представления и чувство ритма - выражаются достаточно ярко, быстро и легко развиваются, это свидетельствует о музыкальности; у других позже, труднее. Наиболее сложно развиваются музыкально - слуховые представления - способность воспроизводить мелодию голоса, точно ее, интонируя, или подбирать ее по слуху на музыкальном инструменте. У большинства детей эта способность проявляется лишь к пяти годам. Но отсутствие раннего проявления способностей, подчеркивает музыкант-психолог Б.М.Теплов, не является показателем слабости или тем более отсутствие способностей. Большое значение имеет то окружение, в котором растет ребенок (особенно в первые годы жизни). Раннее проявление музыкальных способностей наблюдается, как правило, именно у детей, получающих достаточно богатые музыкальные впечатления.</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 детском саду</a:t>
            </a:r>
            <a:endParaRPr lang="ru-RU" dirty="0"/>
          </a:p>
        </p:txBody>
      </p:sp>
      <p:sp>
        <p:nvSpPr>
          <p:cNvPr id="3" name="Содержимое 2"/>
          <p:cNvSpPr>
            <a:spLocks noGrp="1"/>
          </p:cNvSpPr>
          <p:nvPr>
            <p:ph idx="1"/>
          </p:nvPr>
        </p:nvSpPr>
        <p:spPr/>
        <p:txBody>
          <a:bodyPr>
            <a:normAutofit fontScale="77500" lnSpcReduction="20000"/>
          </a:bodyPr>
          <a:lstStyle/>
          <a:p>
            <a:r>
              <a:rPr lang="ru-RU" dirty="0" smtClean="0"/>
              <a:t> </a:t>
            </a:r>
            <a:r>
              <a:rPr lang="ru-RU" b="1" dirty="0" smtClean="0"/>
              <a:t>В детском саду </a:t>
            </a:r>
            <a:r>
              <a:rPr lang="ru-RU" dirty="0" smtClean="0"/>
              <a:t>мы ежедневно занимаемся музыкальной деятельностью. Работаем над развитием музыкальных способностей, прививаем эстетический вкус. Детский сад и семья два главных коллектива, ответственных за развитие и воспитание </a:t>
            </a:r>
            <a:r>
              <a:rPr lang="ru-RU" dirty="0" err="1" smtClean="0"/>
              <a:t>ребенка.Музыкальное</a:t>
            </a:r>
            <a:r>
              <a:rPr lang="ru-RU" dirty="0" smtClean="0"/>
              <a:t> искусство имеет огромное значение в умственном, нравственном, эстетическом и физическом воспитании. Начинаем работать с детьми в возрасте от полутора лет и, провожаем их в школу. На этом этапе пути продолжительностью в шесть лет ребята систематически, последовательно занимаются всеми видами музыкальной деятельности. Учим детей петь, танцевать, слушать, играть на музыкальных инструментах. В процессе разучивания, пения у детей развивается память, крепнут голосовые связки, умение правильно дышать.</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1268760"/>
            <a:ext cx="8229600" cy="4525963"/>
          </a:xfrm>
        </p:spPr>
        <p:txBody>
          <a:bodyPr>
            <a:normAutofit fontScale="85000" lnSpcReduction="10000"/>
          </a:bodyPr>
          <a:lstStyle/>
          <a:p>
            <a:r>
              <a:rPr lang="ru-RU" dirty="0" smtClean="0"/>
              <a:t>Идет постоянная работа над дикцией, ребенок учится правильно </a:t>
            </a:r>
            <a:r>
              <a:rPr lang="ru-RU" dirty="0" err="1" smtClean="0"/>
              <a:t>пропевать</a:t>
            </a:r>
            <a:r>
              <a:rPr lang="ru-RU" dirty="0" smtClean="0"/>
              <a:t> звуки, слова, </a:t>
            </a:r>
            <a:r>
              <a:rPr lang="ru-RU" dirty="0" err="1" smtClean="0"/>
              <a:t>предложения.Учим</a:t>
            </a:r>
            <a:r>
              <a:rPr lang="ru-RU" dirty="0" smtClean="0"/>
              <a:t> детей выразительно, ритмично, красиво танцевать. Выражать в танце свои чувства и эмоции. Дети учатся приглашать на танец друг друга и провожать после танца. Танцевать это очень полезно для здоровья, у ребенка развивается правильная осанка, в дальнейшем он будет чувствовать себя уверенно в любой ситуации. Так же прививаем любовь к классической музыке, расширяется кругозор. При систематическом слушании музыки у детей вырабатывается усидчивость, внимание это уже подготовка к школе и дальнейшей жизни. Мы видим в каждом ребенке таланты и способности, помогаем развивать их в дальнейшем.</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Музыка</a:t>
            </a:r>
            <a:endParaRPr lang="ru-RU" dirty="0"/>
          </a:p>
        </p:txBody>
      </p:sp>
      <p:sp>
        <p:nvSpPr>
          <p:cNvPr id="3" name="Содержимое 2"/>
          <p:cNvSpPr>
            <a:spLocks noGrp="1"/>
          </p:cNvSpPr>
          <p:nvPr>
            <p:ph idx="1"/>
          </p:nvPr>
        </p:nvSpPr>
        <p:spPr/>
        <p:txBody>
          <a:bodyPr>
            <a:normAutofit lnSpcReduction="10000"/>
          </a:bodyPr>
          <a:lstStyle/>
          <a:p>
            <a:r>
              <a:rPr lang="ru-RU" dirty="0" smtClean="0"/>
              <a:t> </a:t>
            </a:r>
            <a:r>
              <a:rPr lang="ru-RU" b="1" dirty="0" smtClean="0"/>
              <a:t> Музыка</a:t>
            </a:r>
            <a:r>
              <a:rPr lang="ru-RU" dirty="0" smtClean="0"/>
              <a:t> – средство воспитания, когда оно осознанно воспринимается ребенком. Человек, которому в детстве распахнули окно в мир прекрасного, умеет полнее и радостнее воспринимать жизнь, видеть мир многостороннее. И мы, взрослые, помогаем детям увидеть красоту в природе, в труде, учим волноваться и радоваться. Каждому родителю нужно помнить, что детей невосприимчивых к музыке нет. Обучая музыке, мы воздействуем на общее развитие и духовный мир ребенка. </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Музыкальные занятия</a:t>
            </a:r>
            <a:endParaRPr lang="ru-RU" dirty="0"/>
          </a:p>
        </p:txBody>
      </p:sp>
      <p:sp>
        <p:nvSpPr>
          <p:cNvPr id="3" name="Содержимое 2"/>
          <p:cNvSpPr>
            <a:spLocks noGrp="1"/>
          </p:cNvSpPr>
          <p:nvPr>
            <p:ph idx="1"/>
          </p:nvPr>
        </p:nvSpPr>
        <p:spPr/>
        <p:txBody>
          <a:bodyPr>
            <a:normAutofit fontScale="92500" lnSpcReduction="10000"/>
          </a:bodyPr>
          <a:lstStyle/>
          <a:p>
            <a:r>
              <a:rPr lang="ru-RU" dirty="0" smtClean="0"/>
              <a:t> </a:t>
            </a:r>
            <a:r>
              <a:rPr lang="ru-RU" b="1" dirty="0" smtClean="0"/>
              <a:t>Музыкальные занятия</a:t>
            </a:r>
            <a:r>
              <a:rPr lang="ru-RU" dirty="0" smtClean="0"/>
              <a:t> с детьми всесторонне развивают и подготавливают их к обучению в школе. Для этого используется прогрессивные методы, которые позволяют развивать память, мышление и воображение с раннего возраста. Занятия музыкой влияют на интеллектуальное развитие, ускоряется рост клеток отвечающих за интеллект человека, влияет на эмоциональное самочувствие ребенка. Под действием музыки активизируются энергетические процессы организма направленные на физическое оздоровление. Поэтому на музыкальных занятиях мы тщательно отбираем музыкальный материал. </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Развитие музыкальности</a:t>
            </a:r>
            <a:endParaRPr lang="ru-RU" dirty="0"/>
          </a:p>
        </p:txBody>
      </p:sp>
      <p:sp>
        <p:nvSpPr>
          <p:cNvPr id="3" name="Содержимое 2"/>
          <p:cNvSpPr>
            <a:spLocks noGrp="1"/>
          </p:cNvSpPr>
          <p:nvPr>
            <p:ph idx="1"/>
          </p:nvPr>
        </p:nvSpPr>
        <p:spPr/>
        <p:txBody>
          <a:bodyPr>
            <a:normAutofit fontScale="92500" lnSpcReduction="20000"/>
          </a:bodyPr>
          <a:lstStyle/>
          <a:p>
            <a:r>
              <a:rPr lang="ru-RU" dirty="0" smtClean="0"/>
              <a:t>  </a:t>
            </a:r>
            <a:r>
              <a:rPr lang="ru-RU" b="1" dirty="0" smtClean="0"/>
              <a:t> Развитие музыкальности</a:t>
            </a:r>
            <a:r>
              <a:rPr lang="ru-RU" dirty="0" smtClean="0"/>
              <a:t> у каждого ребенка свое, поэтому не нужно огорчаться, если у малыша не сразу, получается, петь и танцевать, для этого требуется время. На музыкальных занятиях мы развиваем каждого ребенка и подходим к каждому ребенку </a:t>
            </a:r>
            <a:r>
              <a:rPr lang="ru-RU" dirty="0" err="1" smtClean="0"/>
              <a:t>индивидуально.Большое</a:t>
            </a:r>
            <a:r>
              <a:rPr lang="ru-RU" dirty="0" smtClean="0"/>
              <a:t> внимание уделяется такому инструменту как – голос, именно голос способен стать основой музыкальной культуры человека в будущем. Здесь мы используем принцип “от простого, к сложному”,. Малыш подпевает, но очень осторожно, так как связки голоса тонкие и хрупкие. Обучая пению, мы учитываем физиологические особенности ребенка, методику работы над дыханием, темпом, дикцией.</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332656"/>
            <a:ext cx="8229600" cy="4525963"/>
          </a:xfrm>
        </p:spPr>
        <p:txBody>
          <a:bodyPr>
            <a:noAutofit/>
          </a:bodyPr>
          <a:lstStyle/>
          <a:p>
            <a:r>
              <a:rPr lang="ru-RU" sz="2400" dirty="0" smtClean="0"/>
              <a:t> Песенный и танцевальный репертуар подбирается в соответствии с возрастной группой. Обучение предполагает индивидуальный подход и знание физиологии каждого возраста. Обучая навыкам и умениям играть на музыкальных инструментах, развиваем слух и эмоциональную отзывчивость. В младших группах дети подпевают взрослым, слушают, хлопают, топают. В старших группах детей учим петь хором, группами, водить хороводы, танцевать парами, мальчики учатся правильно приглашать девочек на танец. На музыкальных занятиях учим детей: любить петь песни, уметь слушать музыку разных жанров, правильно, красиво и эстетично двигаться. Хочется и родителям пожелать, чтобы дома, на отдыхе, во время прогулок со своими детьми уделяли внимание музыкальному воспитанию. И мы взрослые помогаем реально воспринимать действительность, не разрушая чудесный мир ребенка.</a:t>
            </a:r>
            <a:br>
              <a:rPr lang="ru-RU" sz="2400" dirty="0" smtClean="0"/>
            </a:br>
            <a:endParaRPr lang="ru-RU" sz="2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TotalTime>
  <Words>190</Words>
  <Application>Microsoft Office PowerPoint</Application>
  <PresentationFormat>Экран (4:3)</PresentationFormat>
  <Paragraphs>19</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Изящная</vt:lpstr>
      <vt:lpstr>Тема: ЗАДАЧИ МУЗЫКАЛЬНОГО ВОСПИТАНИЯ В ДЕТСКОМ САДУ </vt:lpstr>
      <vt:lpstr>Слайд 2</vt:lpstr>
      <vt:lpstr>Основными задачами музыкального воспитания можно считать:</vt:lpstr>
      <vt:lpstr>Слайд 4</vt:lpstr>
      <vt:lpstr>Проявление способностей</vt:lpstr>
      <vt:lpstr>В детском саду</vt:lpstr>
      <vt:lpstr>Слайд 7</vt:lpstr>
      <vt:lpstr>Музыка</vt:lpstr>
      <vt:lpstr>Музыкальные занятия</vt:lpstr>
      <vt:lpstr>Развитие музыкальности</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ЗАДАЧИ МУЗЫКАЛЬНОГО ВОСПИТАНИЯ В ДЕТСКОМ САДУ </dc:title>
  <dc:creator>A8</dc:creator>
  <cp:lastModifiedBy>1</cp:lastModifiedBy>
  <cp:revision>4</cp:revision>
  <dcterms:created xsi:type="dcterms:W3CDTF">2015-10-04T14:12:14Z</dcterms:created>
  <dcterms:modified xsi:type="dcterms:W3CDTF">2015-10-28T16:46:10Z</dcterms:modified>
</cp:coreProperties>
</file>