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01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689320-3D0A-4A8A-802D-0310DB34A1A0}" type="datetimeFigureOut">
              <a:rPr lang="ru-RU" smtClean="0"/>
              <a:t>28.11.2015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26DC38-7B38-40E1-A099-A50E2FB0AACB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7B704-7D23-4D6F-BE50-B0E772A561A4}" type="datetimeFigureOut">
              <a:rPr lang="ru-RU" smtClean="0"/>
              <a:t>28.11.2015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240BA-2680-4966-9F22-C40E0CD9AFAB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7B704-7D23-4D6F-BE50-B0E772A561A4}" type="datetimeFigureOut">
              <a:rPr lang="ru-RU" smtClean="0"/>
              <a:t>28.11.2015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240BA-2680-4966-9F22-C40E0CD9AFA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7B704-7D23-4D6F-BE50-B0E772A561A4}" type="datetimeFigureOut">
              <a:rPr lang="ru-RU" smtClean="0"/>
              <a:t>28.11.2015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240BA-2680-4966-9F22-C40E0CD9AFAB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7B704-7D23-4D6F-BE50-B0E772A561A4}" type="datetimeFigureOut">
              <a:rPr lang="ru-RU" smtClean="0"/>
              <a:t>28.11.2015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240BA-2680-4966-9F22-C40E0CD9AFA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7B704-7D23-4D6F-BE50-B0E772A561A4}" type="datetimeFigureOut">
              <a:rPr lang="ru-RU" smtClean="0"/>
              <a:t>28.11.2015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240BA-2680-4966-9F22-C40E0CD9AFA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7B704-7D23-4D6F-BE50-B0E772A561A4}" type="datetimeFigureOut">
              <a:rPr lang="ru-RU" smtClean="0"/>
              <a:t>28.11.2015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240BA-2680-4966-9F22-C40E0CD9AFA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7B704-7D23-4D6F-BE50-B0E772A561A4}" type="datetimeFigureOut">
              <a:rPr lang="ru-RU" smtClean="0"/>
              <a:t>28.11.2015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240BA-2680-4966-9F22-C40E0CD9AFA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7B704-7D23-4D6F-BE50-B0E772A561A4}" type="datetimeFigureOut">
              <a:rPr lang="ru-RU" smtClean="0"/>
              <a:t>28.11.2015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240BA-2680-4966-9F22-C40E0CD9AFA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7B704-7D23-4D6F-BE50-B0E772A561A4}" type="datetimeFigureOut">
              <a:rPr lang="ru-RU" smtClean="0"/>
              <a:t>28.11.2015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C8240BA-2680-4966-9F22-C40E0CD9AFAB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7B704-7D23-4D6F-BE50-B0E772A561A4}" type="datetimeFigureOut">
              <a:rPr lang="ru-RU" smtClean="0"/>
              <a:t>28.11.2015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240BA-2680-4966-9F22-C40E0CD9AFA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7B704-7D23-4D6F-BE50-B0E772A561A4}" type="datetimeFigureOut">
              <a:rPr lang="ru-RU" smtClean="0"/>
              <a:t>28.11.2015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240BA-2680-4966-9F22-C40E0CD9AFA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F17B704-7D23-4D6F-BE50-B0E772A561A4}" type="datetimeFigureOut">
              <a:rPr lang="ru-RU" smtClean="0"/>
              <a:t>28.11.2015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C8240BA-2680-4966-9F22-C40E0CD9AFAB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Мама-солнышко мое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Подготовила и провела воспитатель </a:t>
            </a:r>
            <a:r>
              <a:rPr lang="ru-RU" dirty="0" err="1" smtClean="0"/>
              <a:t>Головешкина</a:t>
            </a:r>
            <a:r>
              <a:rPr lang="ru-RU" dirty="0" smtClean="0"/>
              <a:t> Вера </a:t>
            </a:r>
            <a:r>
              <a:rPr lang="ru-RU" dirty="0" err="1" smtClean="0"/>
              <a:t>викторовна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День матери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Бог не может быть везде. Поэтому он создал матерей.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Празднование дня матери.</a:t>
            </a:r>
            <a:endParaRPr lang="ru-RU" dirty="0"/>
          </a:p>
        </p:txBody>
      </p:sp>
      <p:pic>
        <p:nvPicPr>
          <p:cNvPr id="4" name="Содержимое 3" descr="http://defazi.com/images/561f030c5070e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5708" y="1935163"/>
            <a:ext cx="5852583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История создания.</a:t>
            </a:r>
            <a:endParaRPr lang="ru-RU" dirty="0"/>
          </a:p>
        </p:txBody>
      </p:sp>
      <p:pic>
        <p:nvPicPr>
          <p:cNvPr id="4" name="Содержимое 3" descr="http://irk-panteleimon.ru/pptx/imgs/5613b27f5721d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5708" y="1935163"/>
            <a:ext cx="5852583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Притча о Матери.</a:t>
            </a:r>
            <a:endParaRPr lang="ru-RU" dirty="0"/>
          </a:p>
        </p:txBody>
      </p:sp>
      <p:pic>
        <p:nvPicPr>
          <p:cNvPr id="4" name="Содержимое 3" descr="http://images.myshared.ru/4/190454/slide_8.jpg?278323229942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5708" y="1935163"/>
            <a:ext cx="5852583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Мама-ангел.</a:t>
            </a:r>
            <a:endParaRPr lang="ru-RU" dirty="0"/>
          </a:p>
        </p:txBody>
      </p:sp>
      <p:pic>
        <p:nvPicPr>
          <p:cNvPr id="4" name="Содержимое 3" descr="http://lib.exdat.com/tw_files2/urls_55/5/d-4758/img10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5708" y="1935163"/>
            <a:ext cx="5852583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Мама ты лучшая на свете.</a:t>
            </a:r>
            <a:endParaRPr lang="ru-RU" dirty="0"/>
          </a:p>
        </p:txBody>
      </p:sp>
      <p:pic>
        <p:nvPicPr>
          <p:cNvPr id="4" name="Содержимое 3" descr="http://www.playcast.ru/uploads/2015/05/10/13540027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72991" y="1935163"/>
            <a:ext cx="3198018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Солнце согревает все живое.</a:t>
            </a:r>
            <a:endParaRPr lang="ru-RU" dirty="0"/>
          </a:p>
        </p:txBody>
      </p:sp>
      <p:pic>
        <p:nvPicPr>
          <p:cNvPr id="4" name="Содержимое 3" descr="http://fs00.infourok.ru/images/doc/301/300853/img22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5708" y="1935163"/>
            <a:ext cx="5852583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Доброе сердце и ласковые руки.</a:t>
            </a:r>
            <a:endParaRPr lang="ru-RU" dirty="0"/>
          </a:p>
        </p:txBody>
      </p:sp>
      <p:pic>
        <p:nvPicPr>
          <p:cNvPr id="4" name="Содержимое 3" descr="&amp;Kcy;&amp;acy;&amp;rcy;&amp;tcy;&amp;icy;&amp;ncy;&amp;kcy;&amp;acy; / &amp;ocy;&amp;tcy;&amp;kcy;&amp;rcy;&amp;ycy;&amp;tcy;&amp;kcy;&amp;acy; &amp;kcy;&amp;ocy; &amp;Dcy;&amp;ncy;&amp;yucy; &amp;Mcy;&amp;acy;&amp;tcy;&amp;iecy;&amp;rcy;&amp;icy; 5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5708" y="1935163"/>
            <a:ext cx="5852583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Без женщины нет любви.</a:t>
            </a:r>
            <a:endParaRPr lang="ru-RU" dirty="0"/>
          </a:p>
        </p:txBody>
      </p:sp>
      <p:pic>
        <p:nvPicPr>
          <p:cNvPr id="4" name="Содержимое 3" descr="http://mypresentation.ru/documents/1819753064a7fcece7db54010f1bf02e/img4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5708" y="1935163"/>
            <a:ext cx="5852583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Пусть всегда будет солнце И мама.</a:t>
            </a:r>
            <a:endParaRPr lang="ru-RU" dirty="0"/>
          </a:p>
        </p:txBody>
      </p:sp>
      <p:pic>
        <p:nvPicPr>
          <p:cNvPr id="1026" name="Picture 2" descr="C:\Documents and Settings\user\Рабочий стол\SAM_158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5708" y="1935163"/>
            <a:ext cx="5852583" cy="43894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Без любви нет счастья.</a:t>
            </a:r>
            <a:endParaRPr lang="ru-RU" dirty="0"/>
          </a:p>
        </p:txBody>
      </p:sp>
      <p:pic>
        <p:nvPicPr>
          <p:cNvPr id="4" name="Содержимое 3" descr="http://content.foto.mail.ru/mail/irinapiankova/_blogs/i-1620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77281" y="1935163"/>
            <a:ext cx="4389437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7571184" cy="99672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Хочу чтоб улыбалась. Поменьше волновалась. И радовала нас.</a:t>
            </a:r>
            <a:endParaRPr lang="ru-RU" dirty="0"/>
          </a:p>
        </p:txBody>
      </p:sp>
      <p:pic>
        <p:nvPicPr>
          <p:cNvPr id="2050" name="Picture 2" descr="G:\Летне-оздоровительные 1 младшая фото\фото 1 мл\SAM_158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5708" y="1935163"/>
            <a:ext cx="5852583" cy="43894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Мамины цветочки.</a:t>
            </a:r>
            <a:endParaRPr lang="ru-RU" dirty="0"/>
          </a:p>
        </p:txBody>
      </p:sp>
      <p:pic>
        <p:nvPicPr>
          <p:cNvPr id="3074" name="Picture 2" descr="G:\Летне-оздоровительные 1 младшая фото\Вера\SAM_161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5708" y="1935163"/>
            <a:ext cx="5852583" cy="43894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Выставка для мамы.</a:t>
            </a:r>
            <a:endParaRPr lang="ru-RU" dirty="0"/>
          </a:p>
        </p:txBody>
      </p:sp>
      <p:pic>
        <p:nvPicPr>
          <p:cNvPr id="4098" name="Picture 2" descr="G:\Летне-оздоровительные 1 младшая фото\Вера\SAM_160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5708" y="1935163"/>
            <a:ext cx="5852583" cy="43894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Пусть увидит мама, как ее люблю.</a:t>
            </a:r>
            <a:endParaRPr lang="ru-RU" dirty="0"/>
          </a:p>
        </p:txBody>
      </p:sp>
      <p:pic>
        <p:nvPicPr>
          <p:cNvPr id="4" name="preview-image" descr="http://ishimschool29.ucoz.ru/_pu/1/33893969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3211" y="1935163"/>
            <a:ext cx="6577578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 праздником!</a:t>
            </a:r>
            <a:endParaRPr lang="ru-RU" dirty="0"/>
          </a:p>
        </p:txBody>
      </p:sp>
      <p:pic>
        <p:nvPicPr>
          <p:cNvPr id="4" name="preview-image" descr="http://vseotkritki.ru/_ph/54/579287778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500" y="2262981"/>
            <a:ext cx="57150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70</TotalTime>
  <Words>98</Words>
  <Application>Microsoft Office PowerPoint</Application>
  <PresentationFormat>Экран (4:3)</PresentationFormat>
  <Paragraphs>19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Поток</vt:lpstr>
      <vt:lpstr>Мама-солнышко мое </vt:lpstr>
      <vt:lpstr>День матери</vt:lpstr>
      <vt:lpstr>Празднование дня матери.</vt:lpstr>
      <vt:lpstr>История создания.</vt:lpstr>
      <vt:lpstr>Притча о Матери.</vt:lpstr>
      <vt:lpstr>Мама-ангел.</vt:lpstr>
      <vt:lpstr>Мама ты лучшая на свете.</vt:lpstr>
      <vt:lpstr>Солнце согревает все живое.</vt:lpstr>
      <vt:lpstr>Доброе сердце и ласковые руки.</vt:lpstr>
      <vt:lpstr>Без женщины нет любви.</vt:lpstr>
      <vt:lpstr>Пусть всегда будет солнце И мама.</vt:lpstr>
      <vt:lpstr>Без любви нет счастья.</vt:lpstr>
      <vt:lpstr>Хочу чтоб улыбалась. Поменьше волновалась. И радовала нас.</vt:lpstr>
      <vt:lpstr>Мамины цветочки.</vt:lpstr>
      <vt:lpstr>Выставка для мамы.</vt:lpstr>
      <vt:lpstr>Пусть увидит мама, как ее люблю.</vt:lpstr>
      <vt:lpstr>С праздником!</vt:lpstr>
    </vt:vector>
  </TitlesOfParts>
  <Company>2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Мама-солнышко мое </dc:title>
  <dc:creator>1</dc:creator>
  <cp:lastModifiedBy>1</cp:lastModifiedBy>
  <cp:revision>7</cp:revision>
  <dcterms:created xsi:type="dcterms:W3CDTF">2015-11-28T07:08:33Z</dcterms:created>
  <dcterms:modified xsi:type="dcterms:W3CDTF">2015-11-28T08:18:56Z</dcterms:modified>
</cp:coreProperties>
</file>