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88" r:id="rId1"/>
  </p:sldMasterIdLst>
  <p:sldIdLst>
    <p:sldId id="256" r:id="rId2"/>
  </p:sldIdLst>
  <p:sldSz cx="7561263" cy="106934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96" y="2028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41074" y="2138680"/>
            <a:ext cx="6492604" cy="2851573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41074" y="5034125"/>
            <a:ext cx="6495125" cy="2732758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553" y="2053133"/>
            <a:ext cx="6427074" cy="212442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8553" y="4217273"/>
            <a:ext cx="6427074" cy="235403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1097856"/>
            <a:ext cx="6805137" cy="1782233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78063" y="2993910"/>
            <a:ext cx="3339558" cy="691506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843642" y="2993910"/>
            <a:ext cx="3339558" cy="691506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1097856"/>
            <a:ext cx="6805137" cy="1782233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063" y="2892812"/>
            <a:ext cx="3340871" cy="1028101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841017" y="2899844"/>
            <a:ext cx="3342183" cy="1021070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78063" y="3920913"/>
            <a:ext cx="3340871" cy="5996475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841017" y="3920913"/>
            <a:ext cx="3342183" cy="5996475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63" y="1097856"/>
            <a:ext cx="6868147" cy="1782233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095" y="802008"/>
            <a:ext cx="2268379" cy="1811937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67095" y="2613942"/>
            <a:ext cx="2268379" cy="7128933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956244" y="2613942"/>
            <a:ext cx="4226956" cy="7128933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2617792" y="1727779"/>
            <a:ext cx="4347726" cy="641604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6618697" y="8357269"/>
            <a:ext cx="128541" cy="24238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84" y="1835243"/>
            <a:ext cx="1829826" cy="246771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84" y="4410809"/>
            <a:ext cx="1827305" cy="3398125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679116" y="9911198"/>
            <a:ext cx="504084" cy="569325"/>
          </a:xfrm>
        </p:spPr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2882436" y="1870358"/>
            <a:ext cx="3818438" cy="6130883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7877" y="9069587"/>
            <a:ext cx="7577016" cy="16238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3623105" y="9698321"/>
            <a:ext cx="3938158" cy="99508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481916" y="1425789"/>
            <a:ext cx="1701284" cy="812649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8063" y="1425789"/>
            <a:ext cx="4977831" cy="812649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7877" y="-11140"/>
            <a:ext cx="7577016" cy="16238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3623105" y="-11138"/>
            <a:ext cx="3938158" cy="99508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78063" y="1097856"/>
            <a:ext cx="6805137" cy="1782233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378063" y="3017915"/>
            <a:ext cx="6805137" cy="68437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378063" y="9911198"/>
            <a:ext cx="1764295" cy="5693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319B675-DEA3-4BE3-B632-134EC7DB80F4}" type="datetimeFigureOut">
              <a:rPr lang="ru-RU" smtClean="0"/>
              <a:pPr/>
              <a:t>08.12.2015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205368" y="9911198"/>
            <a:ext cx="2772463" cy="5693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6553095" y="9911198"/>
            <a:ext cx="630105" cy="5693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BBF85BB-B98F-47CA-B26A-FA293BB6EC8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5725" y="315606"/>
            <a:ext cx="7591485" cy="1012309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9" r:id="rId1"/>
    <p:sldLayoutId id="2147484190" r:id="rId2"/>
    <p:sldLayoutId id="2147484191" r:id="rId3"/>
    <p:sldLayoutId id="2147484192" r:id="rId4"/>
    <p:sldLayoutId id="2147484193" r:id="rId5"/>
    <p:sldLayoutId id="2147484194" r:id="rId6"/>
    <p:sldLayoutId id="2147484195" r:id="rId7"/>
    <p:sldLayoutId id="2147484196" r:id="rId8"/>
    <p:sldLayoutId id="2147484197" r:id="rId9"/>
    <p:sldLayoutId id="2147484198" r:id="rId10"/>
    <p:sldLayoutId id="214748419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8424" y="4554613"/>
            <a:ext cx="5085746" cy="1059425"/>
          </a:xfrm>
        </p:spPr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-45719" y="5346701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0231" y="306141"/>
            <a:ext cx="72008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ДЕТСКО-ЮНОШЕСКАЯ СПОРТИВНАЯ ШКОЛА № </a:t>
            </a: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1" name="Picture 2" descr="C:\Documents and Settings\Ирина\Рабочий стол\волейбол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239" y="1890316"/>
            <a:ext cx="2448272" cy="2304256"/>
          </a:xfrm>
          <a:prstGeom prst="rect">
            <a:avLst/>
          </a:prstGeom>
          <a:noFill/>
        </p:spPr>
      </p:pic>
      <p:pic>
        <p:nvPicPr>
          <p:cNvPr id="32" name="Picture 6" descr="C:\Documents and Settings\Ирина\Рабочий стол\ФОТО ДЛЯ ЖУРНАЛА сТАДИОН ноябрь 2015\текст и схема 3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2519" y="4266580"/>
            <a:ext cx="2304256" cy="2952328"/>
          </a:xfrm>
          <a:prstGeom prst="rect">
            <a:avLst/>
          </a:prstGeom>
          <a:noFill/>
        </p:spPr>
      </p:pic>
      <p:pic>
        <p:nvPicPr>
          <p:cNvPr id="33" name="Picture 5" descr="C:\Documents and Settings\Ирина\Рабочий стол\ФОТО ДЛЯ ЖУРНАЛА сТАДИОН ноябрь 2015\DSCN71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783" y="1890316"/>
            <a:ext cx="2232248" cy="2304256"/>
          </a:xfrm>
          <a:prstGeom prst="rect">
            <a:avLst/>
          </a:prstGeom>
          <a:noFill/>
        </p:spPr>
      </p:pic>
      <p:pic>
        <p:nvPicPr>
          <p:cNvPr id="1026" name="Picture 2" descr="C:\Documents and Settings\Ирина\Рабочий стол\IMG-20151119-WA00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2239" y="4770636"/>
            <a:ext cx="2448272" cy="2088232"/>
          </a:xfrm>
          <a:prstGeom prst="rect">
            <a:avLst/>
          </a:prstGeom>
          <a:noFill/>
        </p:spPr>
      </p:pic>
      <p:pic>
        <p:nvPicPr>
          <p:cNvPr id="5" name="Picture 2" descr="C:\Documents and Settings\Ирина\Мои документы\Downloads\фото Павленко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2519" y="7290916"/>
            <a:ext cx="2304256" cy="3168352"/>
          </a:xfrm>
          <a:prstGeom prst="rect">
            <a:avLst/>
          </a:prstGeom>
          <a:noFill/>
        </p:spPr>
      </p:pic>
      <p:pic>
        <p:nvPicPr>
          <p:cNvPr id="6" name="Picture 2" descr="C:\Documents and Settings\Ирина\Рабочий стол\фото детей с шахмат.соревнований\IMG_20151129_15573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2239" y="7650956"/>
            <a:ext cx="2448272" cy="2160240"/>
          </a:xfrm>
          <a:prstGeom prst="rect">
            <a:avLst/>
          </a:prstGeom>
          <a:noFill/>
        </p:spPr>
      </p:pic>
      <p:pic>
        <p:nvPicPr>
          <p:cNvPr id="1027" name="Picture 3" descr="C:\Documents and Settings\Ирина\Мои документы\Учебная работа\ФОТО школьные\ФОТО ОТ ТРЕНЕРОВ\ФУТБОЛ\фото Кравченко\CIMG551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783" y="4770636"/>
            <a:ext cx="2232248" cy="2088232"/>
          </a:xfrm>
          <a:prstGeom prst="rect">
            <a:avLst/>
          </a:prstGeom>
          <a:noFill/>
        </p:spPr>
      </p:pic>
      <p:pic>
        <p:nvPicPr>
          <p:cNvPr id="7" name="Picture 2" descr="C:\Documents and Settings\Ирина\Мои документы\Учебная работа\ФОТО школьные\ФОТО ОТ ТРЕНЕРОВ\ЛЕГКАЯ АТЛЕТИКА\фото л.атлетика 2015\DSCN015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783" y="7650956"/>
            <a:ext cx="2232248" cy="2088232"/>
          </a:xfrm>
          <a:prstGeom prst="rect">
            <a:avLst/>
          </a:prstGeom>
          <a:noFill/>
        </p:spPr>
      </p:pic>
      <p:pic>
        <p:nvPicPr>
          <p:cNvPr id="8" name="Picture 2" descr="C:\Documents and Settings\Ирина\Рабочий стол\IMG-20151207-WA000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2519" y="1890316"/>
            <a:ext cx="2304257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310</TotalTime>
  <Words>6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Поток</vt:lpstr>
      <vt:lpstr>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Ирина</cp:lastModifiedBy>
  <cp:revision>40</cp:revision>
  <dcterms:created xsi:type="dcterms:W3CDTF">2015-02-26T12:49:58Z</dcterms:created>
  <dcterms:modified xsi:type="dcterms:W3CDTF">2015-12-08T12:18:22Z</dcterms:modified>
</cp:coreProperties>
</file>