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G:\варвара\OCSMR_13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G:\варвара\веник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G:\варвара\скамья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G:\варвара\наперсток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G:\варвара\вязание спицами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G:\варвара\иголки с нитками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4345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G:\варвара\клубки ниток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G:\варвара\гребень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G:\варвара\стол дер.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G:\варвара\коромысло с ведрами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G:\варвара\коромысло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G:\варвара\ухват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G:\варвара\веретено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G:\варвара\прялк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PresentationFormat>Экран (4:3)</PresentationFormat>
  <Paragraphs>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Валентина</dc:creator>
  <cp:lastModifiedBy>Валентина</cp:lastModifiedBy>
  <cp:revision>13</cp:revision>
  <dcterms:created xsi:type="dcterms:W3CDTF">2019-04-22T19:30:16Z</dcterms:created>
  <dcterms:modified xsi:type="dcterms:W3CDTF">2019-04-22T19:58:39Z</dcterms:modified>
</cp:coreProperties>
</file>