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EF169-DF86-4A9E-91F7-4BEEDFAF4D8F}" type="datetimeFigureOut">
              <a:rPr lang="ru-RU" smtClean="0"/>
              <a:t>30.09.2016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5111-ACF1-4E28-8A9F-2AC6BD6EDD9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Картинки по запросу рисунок дед природове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290"/>
            <a:ext cx="6072230" cy="63206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14818"/>
            <a:ext cx="2095500" cy="2181226"/>
          </a:xfrm>
          <a:prstGeom prst="rect">
            <a:avLst/>
          </a:prstGeom>
          <a:noFill/>
        </p:spPr>
      </p:pic>
      <p:pic>
        <p:nvPicPr>
          <p:cNvPr id="4100" name="Picture 4" descr="Картинки по запросу береза осенью рисун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1937" y="857232"/>
            <a:ext cx="4296387" cy="5414972"/>
          </a:xfrm>
          <a:prstGeom prst="rect">
            <a:avLst/>
          </a:prstGeom>
          <a:noFill/>
        </p:spPr>
      </p:pic>
      <p:pic>
        <p:nvPicPr>
          <p:cNvPr id="4102" name="Picture 6" descr="Картинки по запросу осина рисуно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463" y="428604"/>
            <a:ext cx="3213413" cy="35861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256"/>
            <a:ext cx="2095500" cy="2181226"/>
          </a:xfrm>
          <a:prstGeom prst="rect">
            <a:avLst/>
          </a:prstGeom>
          <a:noFill/>
        </p:spPr>
      </p:pic>
      <p:sp>
        <p:nvSpPr>
          <p:cNvPr id="3076" name="AutoShape 4" descr="Картинки по запросу рябина дерево рисун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857232"/>
            <a:ext cx="6531456" cy="57150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357694"/>
            <a:ext cx="2095500" cy="2181226"/>
          </a:xfrm>
          <a:prstGeom prst="rect">
            <a:avLst/>
          </a:prstGeom>
          <a:noFill/>
        </p:spPr>
      </p:pic>
      <p:pic>
        <p:nvPicPr>
          <p:cNvPr id="2052" name="Picture 4" descr="Картинки по запросу клумба с цветами осенью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85728"/>
            <a:ext cx="7286636" cy="3643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357694"/>
            <a:ext cx="2095500" cy="2181226"/>
          </a:xfrm>
          <a:prstGeom prst="rect">
            <a:avLst/>
          </a:prstGeom>
          <a:noFill/>
        </p:spPr>
      </p:pic>
      <p:sp>
        <p:nvSpPr>
          <p:cNvPr id="1026" name="AutoShape 2" descr="Картинки по запросу аст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Картинки по запросу аст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Картинки по запросу аст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85714"/>
            <a:ext cx="6072230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357694"/>
            <a:ext cx="2095500" cy="2181226"/>
          </a:xfrm>
          <a:prstGeom prst="rect">
            <a:avLst/>
          </a:prstGeom>
          <a:noFill/>
        </p:spPr>
      </p:pic>
      <p:pic>
        <p:nvPicPr>
          <p:cNvPr id="22530" name="Picture 2" descr="Картинки по запросу скворечн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1219780"/>
            <a:ext cx="4810132" cy="5471525"/>
          </a:xfrm>
          <a:prstGeom prst="rect">
            <a:avLst/>
          </a:prstGeom>
          <a:noFill/>
        </p:spPr>
      </p:pic>
      <p:pic>
        <p:nvPicPr>
          <p:cNvPr id="22532" name="Picture 4" descr="Картинки по запросу скворец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3982"/>
            <a:ext cx="3524258" cy="36370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256"/>
            <a:ext cx="2095500" cy="2181226"/>
          </a:xfrm>
          <a:prstGeom prst="rect">
            <a:avLst/>
          </a:prstGeom>
          <a:noFill/>
        </p:spPr>
      </p:pic>
      <p:pic>
        <p:nvPicPr>
          <p:cNvPr id="21506" name="Picture 2" descr="Картинки по запросу пень клипар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142984"/>
            <a:ext cx="6123257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</dc:creator>
  <cp:lastModifiedBy>Windows</cp:lastModifiedBy>
  <cp:revision>2</cp:revision>
  <dcterms:created xsi:type="dcterms:W3CDTF">2016-09-30T13:47:25Z</dcterms:created>
  <dcterms:modified xsi:type="dcterms:W3CDTF">2016-09-30T14:03:23Z</dcterms:modified>
</cp:coreProperties>
</file>