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65" r:id="rId4"/>
    <p:sldId id="266" r:id="rId5"/>
    <p:sldId id="267" r:id="rId6"/>
    <p:sldId id="268" r:id="rId7"/>
    <p:sldId id="271" r:id="rId8"/>
    <p:sldId id="272" r:id="rId9"/>
    <p:sldId id="273" r:id="rId10"/>
    <p:sldId id="274" r:id="rId11"/>
    <p:sldId id="275" r:id="rId12"/>
    <p:sldId id="277" r:id="rId13"/>
    <p:sldId id="263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1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3CB3A-BADD-42C1-8036-8E50ED8CA925}" type="datetimeFigureOut">
              <a:rPr lang="ru-RU" smtClean="0"/>
              <a:pPr/>
              <a:t>24.08.2016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8535E-EB99-40C8-A9D1-48A8DC73E3B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3CB3A-BADD-42C1-8036-8E50ED8CA925}" type="datetimeFigureOut">
              <a:rPr lang="ru-RU" smtClean="0"/>
              <a:pPr/>
              <a:t>24.08.2016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8535E-EB99-40C8-A9D1-48A8DC73E3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7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3CB3A-BADD-42C1-8036-8E50ED8CA925}" type="datetimeFigureOut">
              <a:rPr lang="ru-RU" smtClean="0"/>
              <a:pPr/>
              <a:t>24.08.2016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6"/>
            <a:ext cx="762000" cy="365125"/>
          </a:xfrm>
        </p:spPr>
        <p:txBody>
          <a:bodyPr/>
          <a:lstStyle/>
          <a:p>
            <a:fld id="{35C8535E-EB99-40C8-A9D1-48A8DC73E3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3CB3A-BADD-42C1-8036-8E50ED8CA925}" type="datetimeFigureOut">
              <a:rPr lang="ru-RU" smtClean="0"/>
              <a:pPr/>
              <a:t>24.08.2016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8535E-EB99-40C8-A9D1-48A8DC73E3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1535113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1" y="2362201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362201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3CB3A-BADD-42C1-8036-8E50ED8CA925}" type="datetimeFigureOut">
              <a:rPr lang="ru-RU" smtClean="0"/>
              <a:pPr/>
              <a:t>24.08.2016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8535E-EB99-40C8-A9D1-48A8DC73E3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3CB3A-BADD-42C1-8036-8E50ED8CA925}" type="datetimeFigureOut">
              <a:rPr lang="ru-RU" smtClean="0"/>
              <a:pPr/>
              <a:t>24.08.2016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8535E-EB99-40C8-A9D1-48A8DC73E3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3CB3A-BADD-42C1-8036-8E50ED8CA925}" type="datetimeFigureOut">
              <a:rPr lang="ru-RU" smtClean="0"/>
              <a:pPr/>
              <a:t>24.08.2016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8535E-EB99-40C8-A9D1-48A8DC73E3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1" y="1524001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3CB3A-BADD-42C1-8036-8E50ED8CA925}" type="datetimeFigureOut">
              <a:rPr lang="ru-RU" smtClean="0"/>
              <a:pPr/>
              <a:t>24.08.2016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8535E-EB99-40C8-A9D1-48A8DC73E3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3CB3A-BADD-42C1-8036-8E50ED8CA925}" type="datetimeFigureOut">
              <a:rPr lang="ru-RU" smtClean="0"/>
              <a:pPr/>
              <a:t>24.08.2016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8535E-EB99-40C8-A9D1-48A8DC73E3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3CB3A-BADD-42C1-8036-8E50ED8CA925}" type="datetimeFigureOut">
              <a:rPr lang="ru-RU" smtClean="0"/>
              <a:pPr/>
              <a:t>24.08.2016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8535E-EB99-40C8-A9D1-48A8DC73E3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3CB3A-BADD-42C1-8036-8E50ED8CA925}" type="datetimeFigureOut">
              <a:rPr lang="ru-RU" smtClean="0"/>
              <a:pPr/>
              <a:t>24.08.2016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8535E-EB99-40C8-A9D1-48A8DC73E3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6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3C3CB3A-BADD-42C1-8036-8E50ED8CA925}" type="datetimeFigureOut">
              <a:rPr lang="ru-RU" smtClean="0"/>
              <a:pPr/>
              <a:t>24.08.2016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6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6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5C8535E-EB99-40C8-A9D1-48A8DC73E3B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533400" y="1714488"/>
            <a:ext cx="7854696" cy="4143403"/>
          </a:xfrm>
        </p:spPr>
        <p:txBody>
          <a:bodyPr>
            <a:normAutofit fontScale="77500" lnSpcReduction="20000"/>
          </a:bodyPr>
          <a:lstStyle/>
          <a:p>
            <a:r>
              <a:rPr lang="ru-RU" sz="6600" dirty="0" smtClean="0">
                <a:solidFill>
                  <a:srgbClr val="FF0000"/>
                </a:solidFill>
              </a:rPr>
              <a:t>Тема</a:t>
            </a:r>
            <a:r>
              <a:rPr lang="ru-RU" sz="6600" dirty="0" smtClean="0">
                <a:solidFill>
                  <a:srgbClr val="FF0000"/>
                </a:solidFill>
              </a:rPr>
              <a:t>: </a:t>
            </a:r>
            <a:r>
              <a:rPr lang="ru-RU" sz="6600" dirty="0" smtClean="0">
                <a:solidFill>
                  <a:srgbClr val="FF0000"/>
                </a:solidFill>
              </a:rPr>
              <a:t>«Опасные </a:t>
            </a:r>
            <a:r>
              <a:rPr lang="ru-RU" sz="6600" dirty="0" smtClean="0">
                <a:solidFill>
                  <a:srgbClr val="FF0000"/>
                </a:solidFill>
              </a:rPr>
              <a:t>бытовые предметы».</a:t>
            </a:r>
          </a:p>
          <a:p>
            <a:endParaRPr lang="ru-RU" sz="3600" dirty="0" smtClean="0">
              <a:solidFill>
                <a:srgbClr val="7030A0"/>
              </a:solidFill>
            </a:endParaRPr>
          </a:p>
          <a:p>
            <a:endParaRPr lang="ru-RU" sz="3600" dirty="0" smtClean="0">
              <a:solidFill>
                <a:srgbClr val="7030A0"/>
              </a:solidFill>
            </a:endParaRPr>
          </a:p>
          <a:p>
            <a:endParaRPr lang="ru-RU" sz="3600" dirty="0" smtClean="0">
              <a:solidFill>
                <a:srgbClr val="7030A0"/>
              </a:solidFill>
            </a:endParaRPr>
          </a:p>
          <a:p>
            <a:endParaRPr lang="ru-RU" sz="3600" dirty="0" smtClean="0">
              <a:solidFill>
                <a:srgbClr val="7030A0"/>
              </a:solidFill>
            </a:endParaRPr>
          </a:p>
          <a:p>
            <a:endParaRPr lang="ru-RU" sz="3600" dirty="0" smtClean="0">
              <a:solidFill>
                <a:srgbClr val="7030A0"/>
              </a:solidFill>
            </a:endParaRPr>
          </a:p>
          <a:p>
            <a:r>
              <a:rPr lang="ru-RU" sz="2600" dirty="0" smtClean="0"/>
              <a:t>Инструктор по физической культуре Федорова Екатерина Николаевна</a:t>
            </a:r>
            <a:endParaRPr lang="ru-RU" sz="2600" dirty="0" smtClean="0"/>
          </a:p>
          <a:p>
            <a:endParaRPr lang="ru-RU" sz="3600" dirty="0" smtClean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Цель: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Закреплять и обобщать знания об опасных бытовых </a:t>
            </a:r>
            <a:r>
              <a:rPr lang="ru-RU" dirty="0" smtClean="0"/>
              <a:t>предметах: колющих, режущих, электроприборах</a:t>
            </a:r>
            <a:r>
              <a:rPr lang="ru-RU" dirty="0" smtClean="0"/>
              <a:t>.</a:t>
            </a:r>
          </a:p>
          <a:p>
            <a:r>
              <a:rPr lang="ru-RU" dirty="0" smtClean="0"/>
              <a:t>Расширять знания о правила пользования опасными бытовыми предметами</a:t>
            </a:r>
          </a:p>
          <a:p>
            <a:r>
              <a:rPr lang="ru-RU" dirty="0" smtClean="0"/>
              <a:t>Активизировать умение избегать опасных ситуаций и по возможности правильно действовать</a:t>
            </a:r>
          </a:p>
          <a:p>
            <a:r>
              <a:rPr lang="ru-RU" dirty="0" smtClean="0"/>
              <a:t>Познакомить детей с понятием «опасность для жизни»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Содержимое 12" descr="0_a3639_d809035a_xl.jpg"/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428596" y="500042"/>
            <a:ext cx="8358246" cy="5871668"/>
          </a:xfr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/>
          </p:cNvSpPr>
          <p:nvPr>
            <p:ph type="title"/>
          </p:nvPr>
        </p:nvSpPr>
        <p:spPr bwMode="auto">
          <a:xfrm>
            <a:off x="457200" y="214290"/>
            <a:ext cx="7467600" cy="1714512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L="1349375" algn="l"/>
            <a:r>
              <a:rPr lang="ru-RU" sz="4000" dirty="0" smtClean="0">
                <a:solidFill>
                  <a:srgbClr val="FF0000"/>
                </a:solidFill>
              </a:rPr>
              <a:t/>
            </a:r>
            <a:br>
              <a:rPr lang="ru-RU" sz="4000" dirty="0" smtClean="0">
                <a:solidFill>
                  <a:srgbClr val="FF0000"/>
                </a:solidFill>
              </a:rPr>
            </a:br>
            <a:r>
              <a:rPr lang="ru-RU" sz="2700" b="1" cap="none" dirty="0" smtClean="0">
                <a:solidFill>
                  <a:srgbClr val="FF0000"/>
                </a:solidFill>
              </a:rPr>
              <a:t>Газ </a:t>
            </a:r>
            <a:r>
              <a:rPr lang="ru-RU" sz="2700" b="1" cap="none" dirty="0" smtClean="0">
                <a:solidFill>
                  <a:srgbClr val="FF0000"/>
                </a:solidFill>
              </a:rPr>
              <a:t>на кухне, </a:t>
            </a:r>
            <a:r>
              <a:rPr lang="ru-RU" sz="2700" b="1" cap="none" dirty="0" err="1" smtClean="0">
                <a:solidFill>
                  <a:srgbClr val="FF0000"/>
                </a:solidFill>
              </a:rPr>
              <a:t>пылесос,Телевизор</a:t>
            </a:r>
            <a:r>
              <a:rPr lang="ru-RU" sz="2700" b="1" cap="none" dirty="0" smtClean="0">
                <a:solidFill>
                  <a:srgbClr val="FF0000"/>
                </a:solidFill>
              </a:rPr>
              <a:t>, тостер </a:t>
            </a:r>
            <a:br>
              <a:rPr lang="ru-RU" sz="2700" b="1" cap="none" dirty="0" smtClean="0">
                <a:solidFill>
                  <a:srgbClr val="FF0000"/>
                </a:solidFill>
              </a:rPr>
            </a:br>
            <a:r>
              <a:rPr lang="ru-RU" sz="2700" b="1" cap="none" dirty="0" smtClean="0">
                <a:solidFill>
                  <a:srgbClr val="FF0000"/>
                </a:solidFill>
              </a:rPr>
              <a:t>Пусть включает </a:t>
            </a:r>
            <a:r>
              <a:rPr lang="ru-RU" sz="4000" b="1" cap="none" dirty="0" smtClean="0">
                <a:solidFill>
                  <a:srgbClr val="FF0000"/>
                </a:solidFill>
              </a:rPr>
              <a:t>взрослый.</a:t>
            </a:r>
            <a:r>
              <a:rPr lang="ru-RU" sz="4000" cap="none" dirty="0" smtClean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43016" name="Picture 8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071670" y="2300288"/>
            <a:ext cx="4508500" cy="4557712"/>
          </a:xfrm>
          <a:ln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/>
          </p:cNvSpPr>
          <p:nvPr>
            <p:ph type="title"/>
          </p:nvPr>
        </p:nvSpPr>
        <p:spPr bwMode="auto">
          <a:xfrm>
            <a:off x="457200" y="274639"/>
            <a:ext cx="7467600" cy="1785937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marL="1524000"/>
            <a:r>
              <a:rPr lang="ru-RU" sz="2200" b="1" cap="none" dirty="0" smtClean="0">
                <a:solidFill>
                  <a:srgbClr val="FF0000"/>
                </a:solidFill>
              </a:rPr>
              <a:t>И девочка, и мальчик, </a:t>
            </a:r>
            <a:br>
              <a:rPr lang="ru-RU" sz="2200" b="1" cap="none" dirty="0" smtClean="0">
                <a:solidFill>
                  <a:srgbClr val="FF0000"/>
                </a:solidFill>
              </a:rPr>
            </a:br>
            <a:r>
              <a:rPr lang="ru-RU" sz="2200" b="1" cap="none" dirty="0" smtClean="0">
                <a:solidFill>
                  <a:srgbClr val="FF0000"/>
                </a:solidFill>
              </a:rPr>
              <a:t>Не суй в розетку пальчик </a:t>
            </a:r>
            <a:br>
              <a:rPr lang="ru-RU" sz="2200" b="1" cap="none" dirty="0" smtClean="0">
                <a:solidFill>
                  <a:srgbClr val="FF0000"/>
                </a:solidFill>
              </a:rPr>
            </a:br>
            <a:r>
              <a:rPr lang="ru-RU" sz="2200" b="1" cap="none" dirty="0" smtClean="0">
                <a:solidFill>
                  <a:srgbClr val="FF0000"/>
                </a:solidFill>
              </a:rPr>
              <a:t>В розетке круглый год </a:t>
            </a:r>
            <a:br>
              <a:rPr lang="ru-RU" sz="2200" b="1" cap="none" dirty="0" smtClean="0">
                <a:solidFill>
                  <a:srgbClr val="FF0000"/>
                </a:solidFill>
              </a:rPr>
            </a:br>
            <a:r>
              <a:rPr lang="ru-RU" sz="2200" b="1" cap="none" dirty="0" smtClean="0">
                <a:solidFill>
                  <a:srgbClr val="FF0000"/>
                </a:solidFill>
              </a:rPr>
              <a:t>Живет опасный ток</a:t>
            </a:r>
            <a:r>
              <a:rPr lang="ru-RU" b="1" cap="none" dirty="0" smtClean="0">
                <a:solidFill>
                  <a:srgbClr val="FF0000"/>
                </a:solidFill>
              </a:rPr>
              <a:t>!</a:t>
            </a:r>
          </a:p>
        </p:txBody>
      </p:sp>
      <p:pic>
        <p:nvPicPr>
          <p:cNvPr id="4608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500298" y="1928802"/>
            <a:ext cx="5072098" cy="4693954"/>
          </a:xfrm>
          <a:ln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/>
          </p:cNvSpPr>
          <p:nvPr>
            <p:ph type="title"/>
          </p:nvPr>
        </p:nvSpPr>
        <p:spPr bwMode="auto">
          <a:xfrm>
            <a:off x="457200" y="274639"/>
            <a:ext cx="7467600" cy="2001837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marL="1349375" algn="ctr"/>
            <a:r>
              <a:rPr lang="ru-RU" sz="2000" b="1" cap="none" dirty="0" smtClean="0">
                <a:solidFill>
                  <a:srgbClr val="FF0000"/>
                </a:solidFill>
              </a:rPr>
              <a:t>Нельзя играться с утюгом, </a:t>
            </a:r>
            <a:br>
              <a:rPr lang="ru-RU" sz="2000" b="1" cap="none" dirty="0" smtClean="0">
                <a:solidFill>
                  <a:srgbClr val="FF0000"/>
                </a:solidFill>
              </a:rPr>
            </a:br>
            <a:r>
              <a:rPr lang="ru-RU" sz="2000" b="1" cap="none" dirty="0" smtClean="0">
                <a:solidFill>
                  <a:srgbClr val="FF0000"/>
                </a:solidFill>
              </a:rPr>
              <a:t>Утюг бывает тоже злом!</a:t>
            </a:r>
            <a:br>
              <a:rPr lang="ru-RU" sz="2000" b="1" cap="none" dirty="0" smtClean="0">
                <a:solidFill>
                  <a:srgbClr val="FF0000"/>
                </a:solidFill>
              </a:rPr>
            </a:br>
            <a:r>
              <a:rPr lang="ru-RU" sz="2000" b="1" cap="none" dirty="0" smtClean="0">
                <a:solidFill>
                  <a:srgbClr val="FF0000"/>
                </a:solidFill>
              </a:rPr>
              <a:t>Не приключиться чтоб беде, </a:t>
            </a:r>
            <a:br>
              <a:rPr lang="ru-RU" sz="2000" b="1" cap="none" dirty="0" smtClean="0">
                <a:solidFill>
                  <a:srgbClr val="FF0000"/>
                </a:solidFill>
              </a:rPr>
            </a:br>
            <a:r>
              <a:rPr lang="ru-RU" sz="2000" b="1" cap="none" dirty="0" smtClean="0">
                <a:solidFill>
                  <a:srgbClr val="FF0000"/>
                </a:solidFill>
              </a:rPr>
              <a:t>Утюг нельзя включать тебе!!!</a:t>
            </a:r>
          </a:p>
        </p:txBody>
      </p:sp>
      <p:pic>
        <p:nvPicPr>
          <p:cNvPr id="50180" name="Picture 4" descr="0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2214554"/>
            <a:ext cx="7430186" cy="4221161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/>
          </p:cNvSpPr>
          <p:nvPr>
            <p:ph type="title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2800" b="1" cap="none" dirty="0" smtClean="0">
                <a:solidFill>
                  <a:srgbClr val="120E5E"/>
                </a:solidFill>
              </a:rPr>
              <a:t>Чтоб не случилась с тобою беда</a:t>
            </a:r>
            <a:br>
              <a:rPr lang="ru-RU" sz="2800" b="1" cap="none" dirty="0" smtClean="0">
                <a:solidFill>
                  <a:srgbClr val="120E5E"/>
                </a:solidFill>
              </a:rPr>
            </a:br>
            <a:r>
              <a:rPr lang="ru-RU" sz="2800" b="1" cap="none" dirty="0" smtClean="0">
                <a:solidFill>
                  <a:srgbClr val="120E5E"/>
                </a:solidFill>
              </a:rPr>
              <a:t>Правила эти помни всегда!!!</a:t>
            </a:r>
          </a:p>
        </p:txBody>
      </p:sp>
      <p:pic>
        <p:nvPicPr>
          <p:cNvPr id="52228" name="Picture 4" descr="2222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484439" y="2071678"/>
            <a:ext cx="3657600" cy="3041660"/>
          </a:xfrm>
          <a:ln/>
        </p:spPr>
      </p:pic>
      <p:sp>
        <p:nvSpPr>
          <p:cNvPr id="52231" name="Rectangle 7"/>
          <p:cNvSpPr>
            <a:spLocks noGrp="1"/>
          </p:cNvSpPr>
          <p:nvPr>
            <p:ph sz="half" idx="2"/>
          </p:nvPr>
        </p:nvSpPr>
        <p:spPr>
          <a:xfrm>
            <a:off x="611189" y="5445126"/>
            <a:ext cx="7632700" cy="739775"/>
          </a:xfrm>
        </p:spPr>
        <p:txBody>
          <a:bodyPr>
            <a:normAutofit fontScale="77500" lnSpcReduction="20000"/>
          </a:bodyPr>
          <a:lstStyle/>
          <a:p>
            <a:pPr algn="ctr">
              <a:buFont typeface="Wingdings" pitchFamily="2" charset="2"/>
              <a:buNone/>
            </a:pPr>
            <a:r>
              <a:rPr lang="ru-RU" sz="3200" b="1" smtClean="0">
                <a:latin typeface="Tahoma" pitchFamily="34" charset="0"/>
              </a:rPr>
              <a:t>Не заливай водой горящие электроприборы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/>
          </p:cNvSpPr>
          <p:nvPr>
            <p:ph type="title"/>
          </p:nvPr>
        </p:nvSpPr>
        <p:spPr bwMode="auto">
          <a:xfrm>
            <a:off x="457200" y="274639"/>
            <a:ext cx="7467600" cy="128270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ru-RU" sz="3900" b="1" cap="none" dirty="0" smtClean="0">
                <a:latin typeface="Tahoma" pitchFamily="34" charset="0"/>
              </a:rPr>
              <a:t/>
            </a:r>
            <a:br>
              <a:rPr lang="ru-RU" sz="3900" b="1" cap="none" dirty="0" smtClean="0">
                <a:latin typeface="Tahoma" pitchFamily="34" charset="0"/>
              </a:rPr>
            </a:br>
            <a:r>
              <a:rPr lang="ru-RU" sz="3900" b="1" cap="none" dirty="0" smtClean="0">
                <a:latin typeface="Tahoma" pitchFamily="34" charset="0"/>
              </a:rPr>
              <a:t/>
            </a:r>
            <a:br>
              <a:rPr lang="ru-RU" sz="3900" b="1" cap="none" dirty="0" smtClean="0">
                <a:latin typeface="Tahoma" pitchFamily="34" charset="0"/>
              </a:rPr>
            </a:br>
            <a:r>
              <a:rPr lang="ru-RU" sz="3900" b="1" cap="none" dirty="0" smtClean="0">
                <a:solidFill>
                  <a:srgbClr val="FF0000"/>
                </a:solidFill>
                <a:latin typeface="Tahoma" pitchFamily="34" charset="0"/>
              </a:rPr>
              <a:t>Не играй с розетками!!!</a:t>
            </a:r>
          </a:p>
        </p:txBody>
      </p:sp>
      <p:pic>
        <p:nvPicPr>
          <p:cNvPr id="57348" name="Picture 4" descr="5555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857356" y="1785926"/>
            <a:ext cx="5061724" cy="4868862"/>
          </a:xfrm>
          <a:ln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/>
          </p:cNvSpPr>
          <p:nvPr>
            <p:ph type="title"/>
          </p:nvPr>
        </p:nvSpPr>
        <p:spPr bwMode="auto">
          <a:xfrm>
            <a:off x="0" y="549276"/>
            <a:ext cx="8964613" cy="1081088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3200" b="1" cap="none" dirty="0" smtClean="0">
                <a:solidFill>
                  <a:srgbClr val="FF0000"/>
                </a:solidFill>
                <a:latin typeface="Tahoma" pitchFamily="34" charset="0"/>
              </a:rPr>
              <a:t>Не дотрагивайся до проводов и электроприборов мокрыми руками!!!</a:t>
            </a:r>
          </a:p>
        </p:txBody>
      </p:sp>
      <p:pic>
        <p:nvPicPr>
          <p:cNvPr id="58372" name="Picture 4" descr="11114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857356" y="1714488"/>
            <a:ext cx="5019691" cy="4880756"/>
          </a:xfrm>
          <a:ln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/>
          </p:cNvSpPr>
          <p:nvPr>
            <p:ph type="title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3200" b="1" cap="none" dirty="0" smtClean="0">
                <a:solidFill>
                  <a:srgbClr val="FF0000"/>
                </a:solidFill>
                <a:latin typeface="Tahoma" pitchFamily="34" charset="0"/>
              </a:rPr>
              <a:t>Не оставляйте без присмотра включенные электроприборы!!!</a:t>
            </a:r>
          </a:p>
        </p:txBody>
      </p:sp>
      <p:pic>
        <p:nvPicPr>
          <p:cNvPr id="59396" name="Picture 4" descr="333333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857356" y="1492562"/>
            <a:ext cx="5518169" cy="5365438"/>
          </a:xfrm>
          <a:ln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/>
          </p:cNvSpPr>
          <p:nvPr>
            <p:ph type="title"/>
          </p:nvPr>
        </p:nvSpPr>
        <p:spPr bwMode="auto">
          <a:xfrm>
            <a:off x="4714876" y="476250"/>
            <a:ext cx="3960812" cy="5738832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L="812800"/>
            <a:r>
              <a:rPr lang="ru-RU" sz="3200" b="1" cap="none" dirty="0" smtClean="0">
                <a:solidFill>
                  <a:srgbClr val="FF0000"/>
                </a:solidFill>
                <a:latin typeface="Tahoma" pitchFamily="34" charset="0"/>
              </a:rPr>
              <a:t>Если все приборы разом</a:t>
            </a:r>
            <a:br>
              <a:rPr lang="ru-RU" sz="3200" b="1" cap="none" dirty="0" smtClean="0">
                <a:solidFill>
                  <a:srgbClr val="FF0000"/>
                </a:solidFill>
                <a:latin typeface="Tahoma" pitchFamily="34" charset="0"/>
              </a:rPr>
            </a:br>
            <a:r>
              <a:rPr lang="ru-RU" sz="3200" b="1" cap="none" dirty="0" smtClean="0">
                <a:solidFill>
                  <a:srgbClr val="FF0000"/>
                </a:solidFill>
                <a:latin typeface="Tahoma" pitchFamily="34" charset="0"/>
              </a:rPr>
              <a:t>Ты в одну розетку включишь,</a:t>
            </a:r>
            <a:br>
              <a:rPr lang="ru-RU" sz="3200" b="1" cap="none" dirty="0" smtClean="0">
                <a:solidFill>
                  <a:srgbClr val="FF0000"/>
                </a:solidFill>
                <a:latin typeface="Tahoma" pitchFamily="34" charset="0"/>
              </a:rPr>
            </a:br>
            <a:r>
              <a:rPr lang="ru-RU" sz="3200" b="1" cap="none" dirty="0" smtClean="0">
                <a:solidFill>
                  <a:srgbClr val="FF0000"/>
                </a:solidFill>
                <a:latin typeface="Tahoma" pitchFamily="34" charset="0"/>
              </a:rPr>
              <a:t>То пожар проводки сразу</a:t>
            </a:r>
            <a:br>
              <a:rPr lang="ru-RU" sz="3200" b="1" cap="none" dirty="0" smtClean="0">
                <a:solidFill>
                  <a:srgbClr val="FF0000"/>
                </a:solidFill>
                <a:latin typeface="Tahoma" pitchFamily="34" charset="0"/>
              </a:rPr>
            </a:br>
            <a:r>
              <a:rPr lang="ru-RU" sz="3200" b="1" cap="none" dirty="0" smtClean="0">
                <a:solidFill>
                  <a:srgbClr val="FF0000"/>
                </a:solidFill>
                <a:latin typeface="Tahoma" pitchFamily="34" charset="0"/>
              </a:rPr>
              <a:t>В этой комнате получишь!!!</a:t>
            </a:r>
          </a:p>
        </p:txBody>
      </p:sp>
      <p:pic>
        <p:nvPicPr>
          <p:cNvPr id="60420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14282" y="285728"/>
            <a:ext cx="5100127" cy="6206352"/>
          </a:xfrm>
          <a:ln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Rectangle 3"/>
          <p:cNvSpPr>
            <a:spLocks noGrp="1"/>
          </p:cNvSpPr>
          <p:nvPr>
            <p:ph idx="1"/>
          </p:nvPr>
        </p:nvSpPr>
        <p:spPr>
          <a:xfrm>
            <a:off x="250826" y="2060576"/>
            <a:ext cx="8353425" cy="2908300"/>
          </a:xfrm>
        </p:spPr>
        <p:txBody>
          <a:bodyPr>
            <a:normAutofit lnSpcReduction="10000"/>
          </a:bodyPr>
          <a:lstStyle/>
          <a:p>
            <a:pPr algn="ctr">
              <a:buFont typeface="Wingdings" pitchFamily="2" charset="2"/>
              <a:buNone/>
            </a:pPr>
            <a:r>
              <a:rPr lang="ru-RU" sz="4400" b="1" dirty="0" smtClean="0">
                <a:solidFill>
                  <a:srgbClr val="FF0000"/>
                </a:solidFill>
                <a:latin typeface="Tahoma" pitchFamily="34" charset="0"/>
              </a:rPr>
              <a:t>Внимание! Внимание!</a:t>
            </a:r>
          </a:p>
          <a:p>
            <a:pPr algn="ctr">
              <a:buFont typeface="Wingdings" pitchFamily="2" charset="2"/>
              <a:buNone/>
            </a:pPr>
            <a:r>
              <a:rPr lang="ru-RU" sz="4400" b="1" dirty="0" smtClean="0">
                <a:solidFill>
                  <a:srgbClr val="FF0000"/>
                </a:solidFill>
                <a:latin typeface="Tahoma" pitchFamily="34" charset="0"/>
              </a:rPr>
              <a:t>Соблюдайте правила,</a:t>
            </a:r>
          </a:p>
          <a:p>
            <a:pPr algn="ctr">
              <a:buFont typeface="Wingdings" pitchFamily="2" charset="2"/>
              <a:buNone/>
            </a:pPr>
            <a:r>
              <a:rPr lang="ru-RU" sz="4400" b="1" dirty="0" smtClean="0">
                <a:solidFill>
                  <a:srgbClr val="FF0000"/>
                </a:solidFill>
                <a:latin typeface="Tahoma" pitchFamily="34" charset="0"/>
              </a:rPr>
              <a:t> чтоб не было возгорания!!!</a:t>
            </a:r>
          </a:p>
          <a:p>
            <a:pPr>
              <a:buFont typeface="Wingdings" pitchFamily="2" charset="2"/>
              <a:buNone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 w="76200">
            <a:solidFill>
              <a:srgbClr val="FF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При пожаре надо знать… 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D:\SVETA\картинки\img07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28596" y="4000504"/>
            <a:ext cx="2438400" cy="264320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</p:pic>
      <p:pic>
        <p:nvPicPr>
          <p:cNvPr id="2052" name="Picture 4" descr="D:\SVETA\картинки\img075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 bwMode="auto">
          <a:xfrm>
            <a:off x="4857752" y="3786191"/>
            <a:ext cx="2356659" cy="283879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</p:pic>
      <p:sp>
        <p:nvSpPr>
          <p:cNvPr id="6" name="Текст 5"/>
          <p:cNvSpPr>
            <a:spLocks noGrp="1"/>
          </p:cNvSpPr>
          <p:nvPr>
            <p:ph type="body" idx="4294967295"/>
          </p:nvPr>
        </p:nvSpPr>
        <p:spPr>
          <a:xfrm>
            <a:off x="285719" y="1571611"/>
            <a:ext cx="3754469" cy="603263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Если огонь небольшой, можно попробовать затушить его.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4294967295"/>
          </p:nvPr>
        </p:nvSpPr>
        <p:spPr>
          <a:xfrm>
            <a:off x="4500562" y="1535113"/>
            <a:ext cx="4643439" cy="89376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ru-RU" sz="1800" b="1" dirty="0" smtClean="0">
                <a:solidFill>
                  <a:srgbClr val="FF0000"/>
                </a:solidFill>
              </a:rPr>
              <a:t>Надо сразу же покинуть помещение и сообщить о пожаре, позвонив по телефону 01.</a:t>
            </a:r>
            <a:endParaRPr lang="ru-RU" sz="1800" b="1" dirty="0">
              <a:solidFill>
                <a:srgbClr val="FF0000"/>
              </a:solidFill>
            </a:endParaRPr>
          </a:p>
        </p:txBody>
      </p:sp>
      <p:pic>
        <p:nvPicPr>
          <p:cNvPr id="2051" name="Picture 3" descr="D:\SVETA\картинки\img07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08" y="2357430"/>
            <a:ext cx="2286016" cy="250033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</p:pic>
      <p:pic>
        <p:nvPicPr>
          <p:cNvPr id="2053" name="Picture 5" descr="D:\SVETA\картинки\img07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72266" y="2571744"/>
            <a:ext cx="2249479" cy="271464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</p:pic>
    </p:spTree>
    <p:custDataLst>
      <p:tags r:id="rId1"/>
    </p:custDataLst>
  </p:cSld>
  <p:clrMapOvr>
    <a:masterClrMapping/>
  </p:clrMapOvr>
  <p:transition advTm="20233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  <p:bldP spid="8" grpId="0" build="p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1.5|1.2|2|2.6|1|1|2.3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90</TotalTime>
  <Words>142</Words>
  <Application>Microsoft Office PowerPoint</Application>
  <PresentationFormat>Экран (4:3)</PresentationFormat>
  <Paragraphs>27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Апекс</vt:lpstr>
      <vt:lpstr>Слайд 1</vt:lpstr>
      <vt:lpstr>Цель:</vt:lpstr>
      <vt:lpstr>Слайд 3</vt:lpstr>
      <vt:lpstr> Газ на кухне, пылесос,Телевизор, тостер  Пусть включает взрослый. </vt:lpstr>
      <vt:lpstr>И девочка, и мальчик,  Не суй в розетку пальчик  В розетке круглый год  Живет опасный ток!</vt:lpstr>
      <vt:lpstr>Нельзя играться с утюгом,  Утюг бывает тоже злом! Не приключиться чтоб беде,  Утюг нельзя включать тебе!!!</vt:lpstr>
      <vt:lpstr>Чтоб не случилась с тобою беда Правила эти помни всегда!!!</vt:lpstr>
      <vt:lpstr>  Не играй с розетками!!!</vt:lpstr>
      <vt:lpstr>Не дотрагивайся до проводов и электроприборов мокрыми руками!!!</vt:lpstr>
      <vt:lpstr>Не оставляйте без присмотра включенные электроприборы!!!</vt:lpstr>
      <vt:lpstr>Если все приборы разом Ты в одну розетку включишь, То пожар проводки сразу В этой комнате получишь!!!</vt:lpstr>
      <vt:lpstr>Слайд 12</vt:lpstr>
      <vt:lpstr>При пожаре надо знать…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</dc:title>
  <dc:creator>Сергей</dc:creator>
  <cp:lastModifiedBy>users</cp:lastModifiedBy>
  <cp:revision>13</cp:revision>
  <dcterms:created xsi:type="dcterms:W3CDTF">2013-03-11T04:55:20Z</dcterms:created>
  <dcterms:modified xsi:type="dcterms:W3CDTF">2016-08-24T03:37:06Z</dcterms:modified>
</cp:coreProperties>
</file>