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9" r:id="rId5"/>
    <p:sldId id="288" r:id="rId6"/>
    <p:sldId id="292" r:id="rId7"/>
    <p:sldId id="266" r:id="rId8"/>
    <p:sldId id="293" r:id="rId9"/>
    <p:sldId id="294" r:id="rId10"/>
    <p:sldId id="265" r:id="rId11"/>
    <p:sldId id="268" r:id="rId12"/>
    <p:sldId id="289" r:id="rId13"/>
    <p:sldId id="269" r:id="rId14"/>
    <p:sldId id="270" r:id="rId15"/>
    <p:sldId id="291" r:id="rId16"/>
    <p:sldId id="272" r:id="rId17"/>
    <p:sldId id="273" r:id="rId18"/>
    <p:sldId id="274" r:id="rId19"/>
    <p:sldId id="295" r:id="rId20"/>
    <p:sldId id="277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1" autoAdjust="0"/>
  </p:normalViewPr>
  <p:slideViewPr>
    <p:cSldViewPr>
      <p:cViewPr varScale="1">
        <p:scale>
          <a:sx n="52" d="100"/>
          <a:sy n="52" d="100"/>
        </p:scale>
        <p:origin x="-37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64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79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99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352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6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5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729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79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5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591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55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517AE-AD9A-4EF0-B05F-5BC08FFD6405}" type="datetimeFigureOut">
              <a:rPr lang="ru-RU" smtClean="0"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267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Наталья\Desktop\п.и.ч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гости к музыке П. И. Чайковского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1588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лья\Desktop\времена год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59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2880320"/>
          </a:xfrm>
        </p:spPr>
        <p:txBody>
          <a:bodyPr>
            <a:normAutofit/>
          </a:bodyPr>
          <a:lstStyle/>
          <a:p>
            <a:r>
              <a:rPr lang="ru-RU" sz="8800" dirty="0" smtClean="0"/>
              <a:t>Времена года</a:t>
            </a:r>
            <a:endParaRPr lang="ru-RU" sz="8800" dirty="0"/>
          </a:p>
        </p:txBody>
      </p:sp>
    </p:spTree>
    <p:extLst>
      <p:ext uri="{BB962C8B-B14F-4D97-AF65-F5344CB8AC3E}">
        <p14:creationId xmlns:p14="http://schemas.microsoft.com/office/powerpoint/2010/main" val="1113398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dirty="0" smtClean="0"/>
              <a:t>Январь</a:t>
            </a:r>
            <a:endParaRPr lang="ru-RU" dirty="0"/>
          </a:p>
        </p:txBody>
      </p:sp>
      <p:pic>
        <p:nvPicPr>
          <p:cNvPr id="4098" name="Picture 2" descr="C:\Users\Наталья\Downloads\времена года\зима 4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692150"/>
            <a:ext cx="9129712" cy="61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606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лья\Downloads\времена года\ками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 камелька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1118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лья\Desktop\феврал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8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ru-RU" sz="5400" dirty="0" smtClean="0"/>
              <a:t>Февраль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946923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лья\Desktop\маслениц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Масленица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719618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Наталья\Downloads\времена года\п.и. чайковский\ма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Март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607491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dirty="0" smtClean="0"/>
              <a:t>Песнь жаворонка</a:t>
            </a:r>
            <a:endParaRPr lang="ru-RU" dirty="0"/>
          </a:p>
        </p:txBody>
      </p:sp>
      <p:pic>
        <p:nvPicPr>
          <p:cNvPr id="2050" name="Picture 2" descr="C:\Users\Наталья\Desktop\мар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302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dirty="0" smtClean="0"/>
              <a:t>Апрель</a:t>
            </a:r>
            <a:endParaRPr lang="ru-RU" dirty="0"/>
          </a:p>
        </p:txBody>
      </p:sp>
      <p:pic>
        <p:nvPicPr>
          <p:cNvPr id="3074" name="Picture 2" descr="C:\Users\Наталья\Downloads\времена года\п.и. чайковский\e08dc0b805df56b04a0838111eda22feddea5e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4400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638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Наталья\Downloads\времена года\п.и. чайковский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Подснежник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47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лья\Desktop\ма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2"/>
            <a:ext cx="9143999" cy="676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Май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879488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аталья\Desktop\белые ноч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2" y="0"/>
            <a:ext cx="92570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Белые ночи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064212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Наталья\Downloads\времена года\п.и. чайковский\лет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0"/>
            <a:ext cx="9017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Июнь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763932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Наталья\Downloads\времена года\п.и. чайковский\баркаролл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546"/>
            <a:ext cx="9144000" cy="699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Баркарола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904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Наталья\Desktop\июнь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274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талья\Desktop\июл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Июль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0066404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Наталья\Downloads\времена года\жатва авгус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Наталья\Downloads\времена года\жатва авгус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Песнь косаря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67334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Наталья\Downloads\времена года\авгус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Август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4850636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dirty="0" smtClean="0"/>
              <a:t>Жатва</a:t>
            </a:r>
            <a:endParaRPr lang="ru-RU" dirty="0"/>
          </a:p>
        </p:txBody>
      </p:sp>
      <p:pic>
        <p:nvPicPr>
          <p:cNvPr id="1026" name="Picture 2" descr="C:\Users\Наталья\Desktop\жат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68" y="881337"/>
            <a:ext cx="9144000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11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Наталья\Downloads\времена года\п.и. чайковский\листья осенью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Сентябрь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777458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Наталья\Downloads\времена года\охота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r>
              <a:rPr lang="ru-RU" sz="5400" dirty="0" smtClean="0"/>
              <a:t>Охота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9738380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Наталья\Downloads\времена года\осен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/>
              <a:t>Октябрь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4655376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Наталья\Downloads\времена года\п.и. чайковский\осень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349"/>
            <a:ext cx="9144000" cy="682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Осенняя песнь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80602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аталья\Desktop\ноябр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Ноябрь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9259235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Наталья\Downloads\времена года\тройка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На тройке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9862620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Наталья\Downloads\времена года\п.и. чайковский\зим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Декабрь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6860574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Наталья\Downloads\времена года\свят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Святки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2626939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41</Words>
  <Application>Microsoft Office PowerPoint</Application>
  <PresentationFormat>Экран (4:3)</PresentationFormat>
  <Paragraphs>26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В гости к музыке П. И. Чайковского</vt:lpstr>
      <vt:lpstr>Времена года</vt:lpstr>
      <vt:lpstr>Январь</vt:lpstr>
      <vt:lpstr>У камелька</vt:lpstr>
      <vt:lpstr>Февраль</vt:lpstr>
      <vt:lpstr>Масленица</vt:lpstr>
      <vt:lpstr>Март</vt:lpstr>
      <vt:lpstr>Песнь жаворонка</vt:lpstr>
      <vt:lpstr>Апрель</vt:lpstr>
      <vt:lpstr>Подснежник</vt:lpstr>
      <vt:lpstr>Май</vt:lpstr>
      <vt:lpstr>Белые ночи</vt:lpstr>
      <vt:lpstr>Июнь</vt:lpstr>
      <vt:lpstr>Баркарола</vt:lpstr>
      <vt:lpstr>Презентация PowerPoint</vt:lpstr>
      <vt:lpstr>Июль</vt:lpstr>
      <vt:lpstr>Песнь косаря</vt:lpstr>
      <vt:lpstr>Август</vt:lpstr>
      <vt:lpstr>Жатва</vt:lpstr>
      <vt:lpstr>Сентябрь</vt:lpstr>
      <vt:lpstr>Охота</vt:lpstr>
      <vt:lpstr>Октябрь</vt:lpstr>
      <vt:lpstr>Осенняя песнь</vt:lpstr>
      <vt:lpstr>Ноябрь</vt:lpstr>
      <vt:lpstr>На тройке</vt:lpstr>
      <vt:lpstr>Декабрь</vt:lpstr>
      <vt:lpstr>Святки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Наталья</cp:lastModifiedBy>
  <cp:revision>21</cp:revision>
  <dcterms:created xsi:type="dcterms:W3CDTF">2015-10-18T05:21:08Z</dcterms:created>
  <dcterms:modified xsi:type="dcterms:W3CDTF">2015-10-18T16:06:16Z</dcterms:modified>
</cp:coreProperties>
</file>