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6" r:id="rId4"/>
    <p:sldId id="257" r:id="rId5"/>
    <p:sldId id="259" r:id="rId6"/>
    <p:sldId id="260" r:id="rId7"/>
    <p:sldId id="271" r:id="rId8"/>
    <p:sldId id="272" r:id="rId9"/>
    <p:sldId id="263" r:id="rId10"/>
    <p:sldId id="269" r:id="rId11"/>
    <p:sldId id="268" r:id="rId12"/>
    <p:sldId id="273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66404-4B4A-4B30-9814-17C97280C63E}" type="datetimeFigureOut">
              <a:rPr lang="ru-RU" smtClean="0"/>
              <a:pPr/>
              <a:t>22.02.2016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1FDD4-C088-4C7E-8663-B169D03B2A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66404-4B4A-4B30-9814-17C97280C63E}" type="datetimeFigureOut">
              <a:rPr lang="ru-RU" smtClean="0"/>
              <a:pPr/>
              <a:t>22.02.2016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1FDD4-C088-4C7E-8663-B169D03B2A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66404-4B4A-4B30-9814-17C97280C63E}" type="datetimeFigureOut">
              <a:rPr lang="ru-RU" smtClean="0"/>
              <a:pPr/>
              <a:t>22.02.2016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1FDD4-C088-4C7E-8663-B169D03B2A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66404-4B4A-4B30-9814-17C97280C63E}" type="datetimeFigureOut">
              <a:rPr lang="ru-RU" smtClean="0"/>
              <a:pPr/>
              <a:t>22.02.2016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1FDD4-C088-4C7E-8663-B169D03B2A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66404-4B4A-4B30-9814-17C97280C63E}" type="datetimeFigureOut">
              <a:rPr lang="ru-RU" smtClean="0"/>
              <a:pPr/>
              <a:t>22.02.2016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1FDD4-C088-4C7E-8663-B169D03B2A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66404-4B4A-4B30-9814-17C97280C63E}" type="datetimeFigureOut">
              <a:rPr lang="ru-RU" smtClean="0"/>
              <a:pPr/>
              <a:t>22.02.2016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1FDD4-C088-4C7E-8663-B169D03B2A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66404-4B4A-4B30-9814-17C97280C63E}" type="datetimeFigureOut">
              <a:rPr lang="ru-RU" smtClean="0"/>
              <a:pPr/>
              <a:t>22.02.2016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1FDD4-C088-4C7E-8663-B169D03B2A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66404-4B4A-4B30-9814-17C97280C63E}" type="datetimeFigureOut">
              <a:rPr lang="ru-RU" smtClean="0"/>
              <a:pPr/>
              <a:t>22.02.2016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1FDD4-C088-4C7E-8663-B169D03B2A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66404-4B4A-4B30-9814-17C97280C63E}" type="datetimeFigureOut">
              <a:rPr lang="ru-RU" smtClean="0"/>
              <a:pPr/>
              <a:t>22.02.2016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1FDD4-C088-4C7E-8663-B169D03B2A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66404-4B4A-4B30-9814-17C97280C63E}" type="datetimeFigureOut">
              <a:rPr lang="ru-RU" smtClean="0"/>
              <a:pPr/>
              <a:t>22.02.2016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1FDD4-C088-4C7E-8663-B169D03B2A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66404-4B4A-4B30-9814-17C97280C63E}" type="datetimeFigureOut">
              <a:rPr lang="ru-RU" smtClean="0"/>
              <a:pPr/>
              <a:t>22.02.2016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1FDD4-C088-4C7E-8663-B169D03B2A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40000"/>
                <a:lumOff val="60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66404-4B4A-4B30-9814-17C97280C63E}" type="datetimeFigureOut">
              <a:rPr lang="ru-RU" smtClean="0"/>
              <a:pPr/>
              <a:t>22.02.2016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1FDD4-C088-4C7E-8663-B169D03B2A3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png"/><Relationship Id="rId4" Type="http://schemas.openxmlformats.org/officeDocument/2006/relationships/image" Target="../media/image11.jpe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13" Type="http://schemas.openxmlformats.org/officeDocument/2006/relationships/image" Target="../media/image30.jpeg"/><Relationship Id="rId3" Type="http://schemas.openxmlformats.org/officeDocument/2006/relationships/image" Target="../media/image19.jpeg"/><Relationship Id="rId7" Type="http://schemas.openxmlformats.org/officeDocument/2006/relationships/image" Target="../media/image21.jpeg"/><Relationship Id="rId12" Type="http://schemas.openxmlformats.org/officeDocument/2006/relationships/image" Target="../media/image29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11" Type="http://schemas.openxmlformats.org/officeDocument/2006/relationships/image" Target="../media/image28.jpeg"/><Relationship Id="rId5" Type="http://schemas.openxmlformats.org/officeDocument/2006/relationships/image" Target="../media/image23.jpeg"/><Relationship Id="rId10" Type="http://schemas.openxmlformats.org/officeDocument/2006/relationships/image" Target="../media/image27.jpeg"/><Relationship Id="rId4" Type="http://schemas.openxmlformats.org/officeDocument/2006/relationships/image" Target="../media/image20.jpeg"/><Relationship Id="rId9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4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25.jpeg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572132" y="5429264"/>
            <a:ext cx="339235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Подготовила:</a:t>
            </a: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Учитель-логопед МБДОУ № 22</a:t>
            </a: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Запруднева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Виталия Вячеславовна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6" name="Picture 4" descr="http://files.vividscreen.info/soft/a887bb0ce3313a79cf4227ece0117d44/Summer-Meadow-1920x10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8572560" cy="5143536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00034" y="5715016"/>
            <a:ext cx="41434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Arial" pitchFamily="34" charset="0"/>
                <a:cs typeface="Arial" pitchFamily="34" charset="0"/>
              </a:rPr>
              <a:t>НАСЕКОМЫЕ</a:t>
            </a:r>
            <a:endParaRPr lang="ru-RU" sz="40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 descr="http://100-bal.ru/pars_docs/refs/58/57875/57875_html_m5b0010c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764704"/>
            <a:ext cx="7704856" cy="5904656"/>
          </a:xfrm>
          <a:prstGeom prst="round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683568" y="260648"/>
            <a:ext cx="727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7030A0"/>
                </a:solidFill>
              </a:rPr>
              <a:t>                  Назови     насекомых</a:t>
            </a:r>
            <a:endParaRPr lang="ru-RU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www.e-reading.co.uk/illustrations/82/82176-i009-001-2026314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412776"/>
            <a:ext cx="5726842" cy="5184000"/>
          </a:xfrm>
          <a:prstGeom prst="hexagon">
            <a:avLst/>
          </a:prstGeom>
          <a:noFill/>
          <a:ln w="76200">
            <a:solidFill>
              <a:schemeClr val="accent6">
                <a:lumMod val="40000"/>
                <a:lumOff val="60000"/>
              </a:schemeClr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1403648" y="620688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7030A0"/>
                </a:solidFill>
              </a:rPr>
              <a:t>ЧАСТИ   ТЕЛА </a:t>
            </a:r>
            <a:endParaRPr lang="ru-RU" sz="36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 descr="http://&amp;tscy;&amp;pcy;&amp;bcy;&amp;icy;&amp;scy;&amp;icy;&amp;zcy;.kz/wp-content/uploads/2013/01/%D0%9B%D0%B5%D1%82%D0%BD%D0%B8%D0%B5-%D0%B8-%D0%BE%D1%81%D0%B5%D0%BD%D0%BD%D0%B8%D0%B5-%D0%B8%D0%B7%D0%BC%D0%B5%D0%BD%D0%B5%D0%BD%D0%B8%D1%8F-%D0%B2-%D0%BF%D1%80%D0%B8%D1%80%D0%BE%D0%B4%D0%B5_1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4" name="AutoShape 4" descr="http://&amp;tscy;&amp;pcy;&amp;bcy;&amp;icy;&amp;scy;&amp;icy;&amp;zcy;.kz/wp-content/uploads/2013/01/%D0%9B%D0%B5%D1%82%D0%BD%D0%B8%D0%B5-%D0%B8-%D0%BE%D1%81%D0%B5%D0%BD%D0%BD%D0%B8%D0%B5-%D0%B8%D0%B7%D0%BC%D0%B5%D0%BD%D0%B5%D0%BD%D0%B8%D1%8F-%D0%B2-%D0%BF%D1%80%D0%B8%D1%80%D0%BE%D0%B4%D0%B5_1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30" name="Picture 10" descr="http://cs3.a5.ru/media/5c/ab/be/1280_5cabbe3921695285daaedefaf231b89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9848"/>
            <a:ext cx="9324528" cy="1368152"/>
          </a:xfrm>
          <a:prstGeom prst="rect">
            <a:avLst/>
          </a:prstGeom>
          <a:noFill/>
        </p:spPr>
      </p:pic>
      <p:pic>
        <p:nvPicPr>
          <p:cNvPr id="5132" name="Picture 12" descr="http://s58.radikal.ru/i161/1109/78/d375f6624cd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40968"/>
            <a:ext cx="4019550" cy="3019425"/>
          </a:xfrm>
          <a:prstGeom prst="ellipse">
            <a:avLst/>
          </a:prstGeom>
          <a:noFill/>
        </p:spPr>
      </p:pic>
      <p:pic>
        <p:nvPicPr>
          <p:cNvPr id="8194" name="Picture 2" descr="http://www.coldbrookfarm.com/image/obj317geo298pg5p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24450" y="2924944"/>
            <a:ext cx="4019550" cy="3076575"/>
          </a:xfrm>
          <a:prstGeom prst="ellipse">
            <a:avLst/>
          </a:prstGeom>
          <a:noFill/>
        </p:spPr>
      </p:pic>
      <p:pic>
        <p:nvPicPr>
          <p:cNvPr id="8196" name="Picture 4" descr="http://s00.yaplakal.com/pics/pics_preview/5/7/1/90017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1052736"/>
            <a:ext cx="4019550" cy="3019425"/>
          </a:xfrm>
          <a:prstGeom prst="ellipse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899592" y="404664"/>
            <a:ext cx="7416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</a:rPr>
              <a:t>ЗВУКОПОДРАЖАНИЯ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5536" y="1916832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Ж-ж-ж</a:t>
            </a:r>
            <a:endParaRPr lang="ru-RU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7020272" y="2276872"/>
            <a:ext cx="2123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err="1" smtClean="0"/>
              <a:t>З-з-з</a:t>
            </a:r>
            <a:endParaRPr lang="ru-RU" sz="3200" dirty="0"/>
          </a:p>
        </p:txBody>
      </p:sp>
      <p:sp>
        <p:nvSpPr>
          <p:cNvPr id="15" name="TextBox 14"/>
          <p:cNvSpPr txBox="1"/>
          <p:nvPr/>
        </p:nvSpPr>
        <p:spPr>
          <a:xfrm>
            <a:off x="4211960" y="5301208"/>
            <a:ext cx="1512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err="1" smtClean="0"/>
              <a:t>Ц-ц-ц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lib.podelise.ru/tw_files2/urls_566/9/d-8587/8587_html_m5985c0e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196752"/>
            <a:ext cx="7560840" cy="5328592"/>
          </a:xfrm>
          <a:prstGeom prst="round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403648" y="404664"/>
            <a:ext cx="6552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</a:rPr>
              <a:t>ПОСЧИТАЙ       НАСЕКОМЫХ</a:t>
            </a:r>
            <a:endParaRPr lang="ru-RU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475656" y="332656"/>
            <a:ext cx="6696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</a:rPr>
              <a:t>ОДИН- МНОГО</a:t>
            </a:r>
            <a:endParaRPr lang="ru-RU" sz="3200" b="1" dirty="0">
              <a:solidFill>
                <a:srgbClr val="7030A0"/>
              </a:solidFill>
            </a:endParaRPr>
          </a:p>
        </p:txBody>
      </p:sp>
      <p:pic>
        <p:nvPicPr>
          <p:cNvPr id="5122" name="Picture 2" descr="http://www.mebemax.ru/files/catalog/amebel/fotopechat/babochki/%D0%91%D0%B0%20%20085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AF9"/>
              </a:clrFrom>
              <a:clrTo>
                <a:srgbClr val="FEFA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5576" y="4941168"/>
            <a:ext cx="2196000" cy="1462262"/>
          </a:xfrm>
          <a:prstGeom prst="rect">
            <a:avLst/>
          </a:prstGeom>
          <a:noFill/>
        </p:spPr>
      </p:pic>
      <p:pic>
        <p:nvPicPr>
          <p:cNvPr id="5124" name="Picture 4" descr="http://www.mebemax.ru/files/catalog/amebel/fotopechat/babochki/%D0%91%D0%B0%20%20085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BFAF8"/>
              </a:clrFrom>
              <a:clrTo>
                <a:srgbClr val="FBFAF8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740352" y="4509120"/>
            <a:ext cx="1567860" cy="1044000"/>
          </a:xfrm>
          <a:prstGeom prst="rect">
            <a:avLst/>
          </a:prstGeom>
          <a:noFill/>
        </p:spPr>
      </p:pic>
      <p:pic>
        <p:nvPicPr>
          <p:cNvPr id="5126" name="Picture 6" descr="http://www.mebemax.ru/files/catalog/amebel/fotopechat/babochki/%D0%91%D0%B0%20%20085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CFAFB"/>
              </a:clrFrom>
              <a:clrTo>
                <a:srgbClr val="FCFA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44208" y="5445224"/>
            <a:ext cx="1784116" cy="1188000"/>
          </a:xfrm>
          <a:prstGeom prst="rect">
            <a:avLst/>
          </a:prstGeom>
          <a:noFill/>
        </p:spPr>
      </p:pic>
      <p:pic>
        <p:nvPicPr>
          <p:cNvPr id="5128" name="Picture 8" descr="http://www.mebemax.ru/files/catalog/amebel/fotopechat/babochki/%D0%91%D0%B0%20%20085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792396" y="5517232"/>
            <a:ext cx="1351604" cy="900000"/>
          </a:xfrm>
          <a:prstGeom prst="rect">
            <a:avLst/>
          </a:prstGeom>
          <a:noFill/>
        </p:spPr>
      </p:pic>
      <p:pic>
        <p:nvPicPr>
          <p:cNvPr id="5130" name="Picture 10" descr="http://www.mebemax.ru/files/catalog/amebel/fotopechat/babochki/%D0%91%D0%B0%20%20085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16216" y="4437112"/>
            <a:ext cx="1567860" cy="1044000"/>
          </a:xfrm>
          <a:prstGeom prst="rect">
            <a:avLst/>
          </a:prstGeom>
          <a:noFill/>
        </p:spPr>
      </p:pic>
      <p:pic>
        <p:nvPicPr>
          <p:cNvPr id="5132" name="Picture 12" descr="http://img0.liveinternet.ru/images/attach/c/7/96/950/96950322_kuznechik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52320" y="980728"/>
            <a:ext cx="1512000" cy="953059"/>
          </a:xfrm>
          <a:prstGeom prst="rect">
            <a:avLst/>
          </a:prstGeom>
          <a:noFill/>
        </p:spPr>
      </p:pic>
      <p:pic>
        <p:nvPicPr>
          <p:cNvPr id="5134" name="Picture 14" descr="http://img0.liveinternet.ru/images/attach/c/7/96/950/96950322_kuznechik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6216" y="692696"/>
            <a:ext cx="1584000" cy="998449"/>
          </a:xfrm>
          <a:prstGeom prst="rect">
            <a:avLst/>
          </a:prstGeom>
          <a:noFill/>
        </p:spPr>
      </p:pic>
      <p:pic>
        <p:nvPicPr>
          <p:cNvPr id="5136" name="Picture 16" descr="http://img0.liveinternet.ru/images/attach/c/7/96/950/96950322_kuznechik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48264" y="1556792"/>
            <a:ext cx="1770496" cy="1116000"/>
          </a:xfrm>
          <a:prstGeom prst="rect">
            <a:avLst/>
          </a:prstGeom>
          <a:noFill/>
        </p:spPr>
      </p:pic>
      <p:pic>
        <p:nvPicPr>
          <p:cNvPr id="5138" name="Picture 18" descr="http://img0.liveinternet.ru/images/attach/c/7/96/950/96950322_kuznechik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20272" y="0"/>
            <a:ext cx="1908000" cy="1202671"/>
          </a:xfrm>
          <a:prstGeom prst="rect">
            <a:avLst/>
          </a:prstGeom>
          <a:noFill/>
        </p:spPr>
      </p:pic>
      <p:pic>
        <p:nvPicPr>
          <p:cNvPr id="5140" name="Picture 20" descr="http://img0.liveinternet.ru/images/attach/c/7/96/950/96950322_kuznechik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548680"/>
            <a:ext cx="2268000" cy="1429591"/>
          </a:xfrm>
          <a:prstGeom prst="rect">
            <a:avLst/>
          </a:prstGeom>
          <a:noFill/>
        </p:spPr>
      </p:pic>
      <p:pic>
        <p:nvPicPr>
          <p:cNvPr id="8194" name="Picture 2" descr="http://www.tamboff.ru/forum/files/thumbs/t_i_204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67944" y="2996952"/>
            <a:ext cx="1908000" cy="1106641"/>
          </a:xfrm>
          <a:prstGeom prst="rect">
            <a:avLst/>
          </a:prstGeom>
          <a:noFill/>
        </p:spPr>
      </p:pic>
      <p:pic>
        <p:nvPicPr>
          <p:cNvPr id="8196" name="Picture 4" descr="http://www.tamboff.ru/forum/files/thumbs/t_i_204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1560" y="2708920"/>
            <a:ext cx="2376000" cy="1378081"/>
          </a:xfrm>
          <a:prstGeom prst="rect">
            <a:avLst/>
          </a:prstGeom>
          <a:noFill/>
        </p:spPr>
      </p:pic>
      <p:pic>
        <p:nvPicPr>
          <p:cNvPr id="8198" name="Picture 6" descr="http://www.tamboff.ru/forum/files/thumbs/t_i_204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39952" y="2060848"/>
            <a:ext cx="2124000" cy="1231921"/>
          </a:xfrm>
          <a:prstGeom prst="rect">
            <a:avLst/>
          </a:prstGeom>
          <a:noFill/>
        </p:spPr>
      </p:pic>
      <p:pic>
        <p:nvPicPr>
          <p:cNvPr id="8200" name="Picture 8" descr="http://www.tamboff.ru/forum/files/thumbs/t_i_204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08104" y="3284984"/>
            <a:ext cx="1980000" cy="11484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10" descr="Из жизни мухи, или кое-что о других измерениях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6FAFB"/>
              </a:clrFrom>
              <a:clrTo>
                <a:srgbClr val="F6FA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536" y="404664"/>
            <a:ext cx="2714625" cy="199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12" descr="https://encrypted-tbn0.gstatic.com/images?q=tbn:ANd9GcSemv4KFk9DMjtwVEnw3MJlW7inwC8vulAU3WzwX028F72ppohmPYqXASQ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7787" y="0"/>
            <a:ext cx="2716213" cy="227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7" name="Picture 10" descr="Из жизни мухи, или кое-что о других измерениях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6FAFD"/>
              </a:clrFrom>
              <a:clrTo>
                <a:srgbClr val="F6FA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2708920"/>
            <a:ext cx="174942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8" name="Picture 10" descr="Из жизни мухи, или кое-что о других измерениях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9FAFC"/>
              </a:clrFrom>
              <a:clrTo>
                <a:srgbClr val="F9FA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15616" y="3356992"/>
            <a:ext cx="174942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9" name="Picture 10" descr="Из жизни мухи, или кое-что о других измерениях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EEF3F7"/>
              </a:clrFrom>
              <a:clrTo>
                <a:srgbClr val="EEF3F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149080"/>
            <a:ext cx="174942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0" name="Picture 12" descr="https://encrypted-tbn0.gstatic.com/images?q=tbn:ANd9GcSemv4KFk9DMjtwVEnw3MJlW7inwC8vulAU3WzwX028F72ppohmPYqXASQ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20272" y="2852936"/>
            <a:ext cx="1357312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1" name="Picture 12" descr="https://encrypted-tbn0.gstatic.com/images?q=tbn:ANd9GcSemv4KFk9DMjtwVEnw3MJlW7inwC8vulAU3WzwX028F72ppohmPYqXASQ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24328" y="3717032"/>
            <a:ext cx="1357312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2" name="Picture 12" descr="https://encrypted-tbn0.gstatic.com/images?q=tbn:ANd9GcSemv4KFk9DMjtwVEnw3MJlW7inwC8vulAU3WzwX028F72ppohmPYqXASQ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52320" y="4509120"/>
            <a:ext cx="1357312" cy="11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1" descr="https://encrypted-tbn2.gstatic.com/images?q=tbn:ANd9GcTjC3ye3bOc15zBHo987HKYNzKK2FqE2Ch99Wan-yF4MFXE6W9wIw0zkL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CFDF8"/>
              </a:clrFrom>
              <a:clrTo>
                <a:srgbClr val="FCFDF8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31840" y="4797152"/>
            <a:ext cx="2214563" cy="150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1" descr="https://encrypted-tbn2.gstatic.com/images?q=tbn:ANd9GcTjC3ye3bOc15zBHo987HKYNzKK2FqE2Ch99Wan-yF4MFXE6W9wIw0zkL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AEF"/>
              </a:clrFrom>
              <a:clrTo>
                <a:srgbClr val="FEFAE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3928" y="3284984"/>
            <a:ext cx="2214563" cy="150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1" descr="https://encrypted-tbn2.gstatic.com/images?q=tbn:ANd9GcTjC3ye3bOc15zBHo987HKYNzKK2FqE2Ch99Wan-yF4MFXE6W9wIw0zkL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AEF"/>
              </a:clrFrom>
              <a:clrTo>
                <a:srgbClr val="FEFAE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3968" y="332656"/>
            <a:ext cx="2214563" cy="150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1" descr="https://encrypted-tbn2.gstatic.com/images?q=tbn:ANd9GcTjC3ye3bOc15zBHo987HKYNzKK2FqE2Ch99Wan-yF4MFXE6W9wIw0zkL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7F8FA"/>
              </a:clrFrom>
              <a:clrTo>
                <a:srgbClr val="F7F8F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0" y="4725144"/>
            <a:ext cx="2214563" cy="150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550" y="115888"/>
            <a:ext cx="7210425" cy="93662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Четвёртый лишний</a:t>
            </a:r>
            <a:r>
              <a:rPr lang="ru-RU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endParaRPr lang="ru-RU" sz="5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0" y="2852738"/>
            <a:ext cx="9144000" cy="0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0" y="5013325"/>
            <a:ext cx="9144000" cy="0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6" name="Picture 7" descr="http://asd4you.ru/wp-content/uploads/2012/11/Komar2-300x2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214686"/>
            <a:ext cx="2124620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10" descr="Из жизни мухи, или кое-что о других измерениях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50981" y="1071546"/>
            <a:ext cx="2138341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12" descr="https://encrypted-tbn0.gstatic.com/images?q=tbn:ANd9GcSemv4KFk9DMjtwVEnw3MJlW7inwC8vulAU3WzwX028F72ppohmPYqXASQ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22" y="1071546"/>
            <a:ext cx="1896284" cy="1590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9" name="Picture 6" descr="Стрекоза дозорщик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57422" y="3214686"/>
            <a:ext cx="2082594" cy="1573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0" name="Picture 13" descr="https://encrypted-tbn0.gstatic.com/images?q=tbn:ANd9GcS9R8_uYyVT_i_eEqtPCVc5HNczbmLAXf4zwB_h1IjyFmV1OgFrNDSQAuY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943" y="1071546"/>
            <a:ext cx="2202739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1" name="Picture 11" descr="https://encrypted-tbn2.gstatic.com/images?q=tbn:ANd9GcTjC3ye3bOc15zBHo987HKYNzKK2FqE2Ch99Wan-yF4MFXE6W9wIw0zkL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86578" y="3214686"/>
            <a:ext cx="2214563" cy="1506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2" name="Picture 9" descr="Brachinus spPCCA20060328-2821B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5170923"/>
            <a:ext cx="2071670" cy="1401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3" name="Picture 10" descr="https://encrypted-tbn0.gstatic.com/images?q=tbn:ANd9GcSLP99bWcWje_LfKdjFV7VIdDwi31f4941e4-Y07-p33LHooleMkXdboTQwlw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72066" y="5167314"/>
            <a:ext cx="1500187" cy="1543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4" name="Picture 12" descr="https://encrypted-tbn3.gstatic.com/images?q=tbn:ANd9GcTxSwjBgaJ7R7sxy7A9jPGLd7QPfWJX9J98oKtO6GPUJL31R2G0SuvbwbUZ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948264" y="5157192"/>
            <a:ext cx="2071688" cy="156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2" descr="http://img.i.tyt.by/avatars/3481265/600x600133507662943.jpe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432168" y="1071546"/>
            <a:ext cx="2047824" cy="1606229"/>
          </a:xfrm>
          <a:prstGeom prst="rect">
            <a:avLst/>
          </a:prstGeom>
          <a:noFill/>
        </p:spPr>
      </p:pic>
      <p:pic>
        <p:nvPicPr>
          <p:cNvPr id="26628" name="Picture 4" descr="http://f1.24-love.ru/img/IawkxkM18KM/3/multfilmy-dlya-malyshejj-risunki-tjomy-narisujj-vertoljot-multfilm-pro-vertoljot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500562" y="3214686"/>
            <a:ext cx="2162437" cy="1214446"/>
          </a:xfrm>
          <a:prstGeom prst="rect">
            <a:avLst/>
          </a:prstGeom>
          <a:noFill/>
        </p:spPr>
      </p:pic>
      <p:pic>
        <p:nvPicPr>
          <p:cNvPr id="26630" name="Picture 6" descr="http://static2.ozone.ru/multimedia/toys/1002853365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786050" y="5214950"/>
            <a:ext cx="1487088" cy="14870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http://asd4you.ru/wp-content/uploads/2012/11/Komar2-300x2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1988840"/>
            <a:ext cx="2304000" cy="1704960"/>
          </a:xfrm>
          <a:prstGeom prst="round2Same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 descr="http://asd4you.ru/wp-content/uploads/2012/11/Komar2-300x2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2420888"/>
            <a:ext cx="1044000" cy="772564"/>
          </a:xfrm>
          <a:prstGeom prst="round2Same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://kolyan.net/uploads/posts/2010-04/1271921869_1210154692_nhandu_coloratovillosus_fem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3573016"/>
            <a:ext cx="2196000" cy="1670415"/>
          </a:xfrm>
          <a:prstGeom prst="round2SameRect">
            <a:avLst/>
          </a:prstGeom>
          <a:noFill/>
        </p:spPr>
      </p:pic>
      <p:pic>
        <p:nvPicPr>
          <p:cNvPr id="2052" name="Picture 4" descr="http://kolyan.net/uploads/posts/2010-04/1271921869_1210154692_nhandu_coloratovillosus_fem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6" y="3789040"/>
            <a:ext cx="1183182" cy="900000"/>
          </a:xfrm>
          <a:prstGeom prst="round2SameRect">
            <a:avLst/>
          </a:prstGeom>
          <a:noFill/>
        </p:spPr>
      </p:pic>
      <p:pic>
        <p:nvPicPr>
          <p:cNvPr id="9" name="Picture 9" descr="Brachinus spPCCA20060328-2821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5085184"/>
            <a:ext cx="2376000" cy="1607011"/>
          </a:xfrm>
          <a:prstGeom prst="round2Same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Brachinus spPCCA20060328-2821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312" y="5589243"/>
            <a:ext cx="1116000" cy="754804"/>
          </a:xfrm>
          <a:prstGeom prst="round2Same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2051720" y="260648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НАЗОВИ     ЛАСКОВО</a:t>
            </a:r>
            <a:endParaRPr lang="ru-RU" dirty="0"/>
          </a:p>
        </p:txBody>
      </p:sp>
      <p:pic>
        <p:nvPicPr>
          <p:cNvPr id="2058" name="Picture 10" descr="http://www.linzik.com/uploads/posts/pics/Obnarujena_eshe_odna_dobrodetel_medonosnix_pchel_ix_jujja.jpg"/>
          <p:cNvPicPr>
            <a:picLocks noChangeAspect="1" noChangeArrowheads="1"/>
          </p:cNvPicPr>
          <p:nvPr/>
        </p:nvPicPr>
        <p:blipFill>
          <a:blip r:embed="rId6" cstate="print"/>
          <a:srcRect t="39574"/>
          <a:stretch>
            <a:fillRect/>
          </a:stretch>
        </p:blipFill>
        <p:spPr bwMode="auto">
          <a:xfrm>
            <a:off x="323528" y="764704"/>
            <a:ext cx="2628000" cy="1486407"/>
          </a:xfrm>
          <a:prstGeom prst="round2SameRect">
            <a:avLst/>
          </a:prstGeom>
          <a:noFill/>
        </p:spPr>
      </p:pic>
      <p:pic>
        <p:nvPicPr>
          <p:cNvPr id="2060" name="Picture 12" descr="http://www.linzik.com/uploads/posts/pics/Obnarujena_eshe_odna_dobrodetel_medonosnix_pchel_ix_jujja.jpg"/>
          <p:cNvPicPr>
            <a:picLocks noChangeAspect="1" noChangeArrowheads="1"/>
          </p:cNvPicPr>
          <p:nvPr/>
        </p:nvPicPr>
        <p:blipFill>
          <a:blip r:embed="rId7" cstate="print"/>
          <a:srcRect t="31273"/>
          <a:stretch>
            <a:fillRect/>
          </a:stretch>
        </p:blipFill>
        <p:spPr bwMode="auto">
          <a:xfrm>
            <a:off x="7380312" y="1340773"/>
            <a:ext cx="1080000" cy="694760"/>
          </a:xfrm>
          <a:prstGeom prst="round2SameRect">
            <a:avLst/>
          </a:prstGeom>
          <a:noFill/>
        </p:spPr>
      </p:pic>
      <p:cxnSp>
        <p:nvCxnSpPr>
          <p:cNvPr id="15" name="Прямая со стрелкой 14"/>
          <p:cNvCxnSpPr>
            <a:stCxn id="2058" idx="0"/>
          </p:cNvCxnSpPr>
          <p:nvPr/>
        </p:nvCxnSpPr>
        <p:spPr>
          <a:xfrm flipV="1">
            <a:off x="2951528" y="1484784"/>
            <a:ext cx="4500792" cy="23124"/>
          </a:xfrm>
          <a:prstGeom prst="straightConnector1">
            <a:avLst/>
          </a:prstGeom>
          <a:ln>
            <a:solidFill>
              <a:schemeClr val="bg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3" idx="0"/>
            <a:endCxn id="4" idx="2"/>
          </p:cNvCxnSpPr>
          <p:nvPr/>
        </p:nvCxnSpPr>
        <p:spPr>
          <a:xfrm flipV="1">
            <a:off x="5291824" y="2807170"/>
            <a:ext cx="2088488" cy="34150"/>
          </a:xfrm>
          <a:prstGeom prst="straightConnector1">
            <a:avLst/>
          </a:prstGeom>
          <a:ln>
            <a:solidFill>
              <a:schemeClr val="bg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2050" idx="0"/>
          </p:cNvCxnSpPr>
          <p:nvPr/>
        </p:nvCxnSpPr>
        <p:spPr>
          <a:xfrm>
            <a:off x="4463744" y="4408224"/>
            <a:ext cx="2988576" cy="28888"/>
          </a:xfrm>
          <a:prstGeom prst="straightConnector1">
            <a:avLst/>
          </a:prstGeom>
          <a:ln>
            <a:solidFill>
              <a:schemeClr val="bg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9" idx="0"/>
            <a:endCxn id="10" idx="2"/>
          </p:cNvCxnSpPr>
          <p:nvPr/>
        </p:nvCxnSpPr>
        <p:spPr>
          <a:xfrm>
            <a:off x="2771536" y="5888690"/>
            <a:ext cx="4608776" cy="77955"/>
          </a:xfrm>
          <a:prstGeom prst="straightConnector1">
            <a:avLst/>
          </a:prstGeom>
          <a:ln>
            <a:solidFill>
              <a:schemeClr val="bg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edlib.ru/books1/6/0465/image184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764704"/>
            <a:ext cx="8001910" cy="4968000"/>
          </a:xfrm>
          <a:prstGeom prst="round2Same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763688" y="188640"/>
            <a:ext cx="4680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</a:rPr>
              <a:t>СОСТАВЬ РАССКАЗ</a:t>
            </a: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4" name="Picture 10" descr="http://cs3.a5.ru/media/5c/ab/be/1280_5cabbe3921695285daaedefaf231b89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89848"/>
            <a:ext cx="9324528" cy="13681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жуки, бабочки, тараканы, стрекозы, насекомые, природа, муравьи, силуэт, черно- белое, трафарет, вектор, eps, ai, svg, скачать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99592" y="908720"/>
            <a:ext cx="7000875" cy="5040560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403648" y="404664"/>
            <a:ext cx="698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</a:rPr>
              <a:t>Узнай по контуру</a:t>
            </a:r>
            <a:endParaRPr lang="ru-RU" sz="3200" b="1" dirty="0">
              <a:solidFill>
                <a:srgbClr val="7030A0"/>
              </a:solidFill>
            </a:endParaRPr>
          </a:p>
        </p:txBody>
      </p:sp>
      <p:pic>
        <p:nvPicPr>
          <p:cNvPr id="4" name="Picture 10" descr="http://cs3.a5.ru/media/5c/ab/be/1280_5cabbe3921695285daaedefaf231b89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5373216"/>
            <a:ext cx="8784976" cy="12961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 стрелкой 5"/>
          <p:cNvCxnSpPr/>
          <p:nvPr/>
        </p:nvCxnSpPr>
        <p:spPr>
          <a:xfrm>
            <a:off x="4067175" y="1268413"/>
            <a:ext cx="1979613" cy="0"/>
          </a:xfrm>
          <a:prstGeom prst="straightConnector1">
            <a:avLst/>
          </a:prstGeom>
          <a:ln w="571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3656013" y="2768600"/>
            <a:ext cx="2698750" cy="0"/>
          </a:xfrm>
          <a:prstGeom prst="straightConnector1">
            <a:avLst/>
          </a:prstGeom>
          <a:ln w="571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3656013" y="4983163"/>
            <a:ext cx="2698750" cy="0"/>
          </a:xfrm>
          <a:prstGeom prst="straightConnector1">
            <a:avLst/>
          </a:prstGeom>
          <a:ln w="571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9" name="Picture 6" descr="Стрекоза дозорщик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25" y="0"/>
            <a:ext cx="3071813" cy="2320925"/>
          </a:xfrm>
          <a:prstGeom prst="round2Same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6" descr="Стрекоза дозорщи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50" y="642938"/>
            <a:ext cx="1357313" cy="1025525"/>
          </a:xfrm>
          <a:prstGeom prst="round2Same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8" descr="Из жизни мухи, или кое-что о других измерениях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785938"/>
            <a:ext cx="3109913" cy="2286000"/>
          </a:xfrm>
          <a:prstGeom prst="round2Same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10" descr="Из жизни мухи, или кое-что о других измерениях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75" y="2357438"/>
            <a:ext cx="1500188" cy="1103312"/>
          </a:xfrm>
          <a:prstGeom prst="round2Same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12" descr="https://encrypted-tbn0.gstatic.com/images?q=tbn:ANd9GcSemv4KFk9DMjtwVEnw3MJlW7inwC8vulAU3WzwX028F72ppohmPYqXASQ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4365104"/>
            <a:ext cx="1419225" cy="1190625"/>
          </a:xfrm>
          <a:prstGeom prst="round2Same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Picture 12" descr="https://encrypted-tbn0.gstatic.com/images?q=tbn:ANd9GcSemv4KFk9DMjtwVEnw3MJlW7inwC8vulAU3WzwX028F72ppohmPYqXASQ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7250" y="4000500"/>
            <a:ext cx="3071813" cy="2576513"/>
          </a:xfrm>
          <a:prstGeom prst="round2Same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Составить рассказ - описание по схеме &amp;quot;Насекомые&amp;quot;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</TotalTime>
  <Words>34</Words>
  <Application>Microsoft Office PowerPoint</Application>
  <PresentationFormat>Экран (4:3)</PresentationFormat>
  <Paragraphs>16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«Четвёртый лишний»</vt:lpstr>
      <vt:lpstr>Слайд 9</vt:lpstr>
      <vt:lpstr>Слайд 10</vt:lpstr>
      <vt:lpstr>Слайд 11</vt:lpstr>
      <vt:lpstr>Слайд 12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Запрудневы</cp:lastModifiedBy>
  <cp:revision>29</cp:revision>
  <dcterms:created xsi:type="dcterms:W3CDTF">2014-05-23T17:42:55Z</dcterms:created>
  <dcterms:modified xsi:type="dcterms:W3CDTF">2016-02-22T12:49:31Z</dcterms:modified>
</cp:coreProperties>
</file>