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0649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779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0998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12.01.2017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3352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12.01.2017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65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12.01.2017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5457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12.01.2017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729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12.01.2017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1797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12.01.2017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657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591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517AE-AD9A-4EF0-B05F-5BC08FFD6405}" type="datetimeFigureOut">
              <a:rPr lang="ru-RU" smtClean="0"/>
              <a:t>12.01.2017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8551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517AE-AD9A-4EF0-B05F-5BC08FFD6405}" type="datetimeFigureOut">
              <a:rPr lang="ru-RU" smtClean="0"/>
              <a:t>12.01.2017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AB532-D3F7-4F2F-9550-B919EA9322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267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 гостях у музыки  П.И. Чайковского «Времена года».</a:t>
            </a:r>
            <a:endParaRPr lang="ru-RU" dirty="0"/>
          </a:p>
        </p:txBody>
      </p:sp>
      <p:pic>
        <p:nvPicPr>
          <p:cNvPr id="1026" name="Picture 2" descr="C:\Users\Наталья\Desktop\п.и.ч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40768"/>
            <a:ext cx="9036495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58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563662"/>
          </a:xfrm>
        </p:spPr>
        <p:txBody>
          <a:bodyPr>
            <a:noAutofit/>
          </a:bodyPr>
          <a:lstStyle/>
          <a:p>
            <a:r>
              <a:rPr lang="ru-RU" sz="3200" dirty="0" smtClean="0"/>
              <a:t>          Январь</a:t>
            </a:r>
            <a:endParaRPr lang="ru-RU" sz="32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0" y="980728"/>
            <a:ext cx="3008313" cy="5073427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Начинает календарь</a:t>
            </a:r>
          </a:p>
          <a:p>
            <a:r>
              <a:rPr lang="ru-RU" sz="2000" dirty="0" smtClean="0"/>
              <a:t>Месяц с именем (Январь) </a:t>
            </a:r>
          </a:p>
          <a:p>
            <a:endParaRPr lang="ru-RU" sz="2000" dirty="0"/>
          </a:p>
          <a:p>
            <a:endParaRPr lang="ru-RU" sz="2000" dirty="0" smtClean="0"/>
          </a:p>
          <a:p>
            <a:endParaRPr lang="ru-RU" sz="2000" dirty="0"/>
          </a:p>
          <a:p>
            <a:endParaRPr lang="ru-RU" sz="2000" dirty="0" smtClean="0"/>
          </a:p>
          <a:p>
            <a:r>
              <a:rPr lang="ru-RU" sz="2000" dirty="0" smtClean="0"/>
              <a:t>И </a:t>
            </a:r>
            <a:r>
              <a:rPr lang="ru-RU" sz="2000" dirty="0" smtClean="0"/>
              <a:t>мирной неги уголок</a:t>
            </a:r>
          </a:p>
          <a:p>
            <a:r>
              <a:rPr lang="ru-RU" sz="2000" dirty="0" smtClean="0"/>
              <a:t>Ночь сумраком одела,</a:t>
            </a:r>
          </a:p>
          <a:p>
            <a:r>
              <a:rPr lang="ru-RU" sz="2000" dirty="0" smtClean="0"/>
              <a:t>В  камине гаснет огонек</a:t>
            </a:r>
          </a:p>
          <a:p>
            <a:r>
              <a:rPr lang="ru-RU" sz="2000" dirty="0" smtClean="0"/>
              <a:t>И свечка нагорела.</a:t>
            </a:r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/>
          </a:p>
        </p:txBody>
      </p:sp>
      <p:pic>
        <p:nvPicPr>
          <p:cNvPr id="9218" name="Picture 2" descr="C:\Users\Наталья\Desktop\у камелька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7" y="0"/>
            <a:ext cx="58681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101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995710"/>
          </a:xfrm>
        </p:spPr>
        <p:txBody>
          <a:bodyPr>
            <a:noAutofit/>
          </a:bodyPr>
          <a:lstStyle/>
          <a:p>
            <a:r>
              <a:rPr lang="ru-RU" dirty="0" smtClean="0"/>
              <a:t>Февраль</a:t>
            </a:r>
            <a:r>
              <a:rPr lang="ru-RU" b="0" dirty="0" smtClean="0"/>
              <a:t/>
            </a:r>
            <a:br>
              <a:rPr lang="ru-RU" b="0" dirty="0" smtClean="0"/>
            </a:br>
            <a:r>
              <a:rPr lang="ru-RU" b="0" dirty="0" smtClean="0"/>
              <a:t>Белой вьюги вьется шаль </a:t>
            </a:r>
            <a:br>
              <a:rPr lang="ru-RU" b="0" dirty="0" smtClean="0"/>
            </a:br>
            <a:r>
              <a:rPr lang="ru-RU" b="0" dirty="0" smtClean="0"/>
              <a:t>Весь в </a:t>
            </a:r>
            <a:r>
              <a:rPr lang="ru-RU" b="0" dirty="0" smtClean="0"/>
              <a:t>снегу пришел (</a:t>
            </a:r>
            <a:r>
              <a:rPr lang="ru-RU" b="0" dirty="0"/>
              <a:t>Ф</a:t>
            </a:r>
            <a:r>
              <a:rPr lang="ru-RU" b="0" dirty="0" smtClean="0"/>
              <a:t>евраль</a:t>
            </a:r>
            <a:r>
              <a:rPr lang="ru-RU" b="0" dirty="0" smtClean="0"/>
              <a:t>).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ru-RU" sz="2400" dirty="0" smtClean="0"/>
          </a:p>
          <a:p>
            <a:endParaRPr lang="ru-RU" sz="2400" dirty="0"/>
          </a:p>
          <a:p>
            <a:endParaRPr lang="ru-RU" sz="2400" dirty="0" smtClean="0"/>
          </a:p>
          <a:p>
            <a:r>
              <a:rPr lang="ru-RU" sz="2400" dirty="0" smtClean="0"/>
              <a:t>«Скоро масленицы бойкой</a:t>
            </a:r>
          </a:p>
          <a:p>
            <a:r>
              <a:rPr lang="ru-RU" sz="2400" dirty="0" smtClean="0"/>
              <a:t>Закипит широкий пир».</a:t>
            </a:r>
            <a:endParaRPr lang="ru-RU" sz="2400" dirty="0"/>
          </a:p>
        </p:txBody>
      </p:sp>
      <p:pic>
        <p:nvPicPr>
          <p:cNvPr id="3074" name="Picture 2" descr="C:\Users\Наталья\Downloads\времена года\февраль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3" y="116632"/>
            <a:ext cx="5256584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5513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Март</a:t>
            </a:r>
            <a:br>
              <a:rPr lang="ru-RU" dirty="0" smtClean="0"/>
            </a:br>
            <a:r>
              <a:rPr lang="ru-RU" b="0" dirty="0" smtClean="0"/>
              <a:t>Весна торопится на старт</a:t>
            </a:r>
            <a:br>
              <a:rPr lang="ru-RU" b="0" dirty="0" smtClean="0"/>
            </a:br>
            <a:r>
              <a:rPr lang="ru-RU" b="0" dirty="0" smtClean="0"/>
              <a:t>В ручьях весенних месяц </a:t>
            </a:r>
            <a:r>
              <a:rPr lang="ru-RU" b="0" dirty="0" smtClean="0"/>
              <a:t>(Март</a:t>
            </a:r>
            <a:r>
              <a:rPr lang="ru-RU" b="0" dirty="0" smtClean="0"/>
              <a:t>).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ru-RU" sz="2000" dirty="0" smtClean="0"/>
          </a:p>
          <a:p>
            <a:endParaRPr lang="ru-RU" sz="2000" dirty="0"/>
          </a:p>
          <a:p>
            <a:endParaRPr lang="ru-RU" sz="2000" dirty="0" smtClean="0"/>
          </a:p>
          <a:p>
            <a:r>
              <a:rPr lang="ru-RU" sz="2000" dirty="0" smtClean="0"/>
              <a:t>«Поле зыблется цветами,</a:t>
            </a:r>
          </a:p>
          <a:p>
            <a:r>
              <a:rPr lang="ru-RU" sz="2000" dirty="0" smtClean="0"/>
              <a:t>В небе льются свет волны.</a:t>
            </a:r>
          </a:p>
          <a:p>
            <a:r>
              <a:rPr lang="ru-RU" sz="2000" dirty="0" smtClean="0"/>
              <a:t>Вешних жаворонка пенья</a:t>
            </a:r>
          </a:p>
          <a:p>
            <a:r>
              <a:rPr lang="ru-RU" sz="2000" dirty="0" smtClean="0"/>
              <a:t>Голубые бездны полны»</a:t>
            </a:r>
            <a:endParaRPr lang="ru-RU" sz="2000" dirty="0"/>
          </a:p>
        </p:txBody>
      </p:sp>
      <p:pic>
        <p:nvPicPr>
          <p:cNvPr id="4098" name="Picture 2" descr="C:\Users\Наталья\Downloads\времена года\март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5" y="116632"/>
            <a:ext cx="5436096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8853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dirty="0" smtClean="0"/>
              <a:t>Апрель</a:t>
            </a:r>
            <a:br>
              <a:rPr lang="ru-RU" sz="2200" dirty="0" smtClean="0"/>
            </a:br>
            <a:r>
              <a:rPr lang="ru-RU" sz="2200" b="0" dirty="0" smtClean="0"/>
              <a:t>Из старых листьев вылез шмель, цветет подснежником </a:t>
            </a:r>
            <a:r>
              <a:rPr lang="ru-RU" sz="2200" b="0" dirty="0" smtClean="0"/>
              <a:t>(Апрель</a:t>
            </a:r>
            <a:r>
              <a:rPr lang="ru-RU" sz="2200" b="0" dirty="0" smtClean="0"/>
              <a:t>).</a:t>
            </a:r>
            <a:endParaRPr lang="ru-RU" b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ru-RU" sz="2000" dirty="0" smtClean="0"/>
          </a:p>
          <a:p>
            <a:endParaRPr lang="ru-RU" sz="2000" dirty="0"/>
          </a:p>
          <a:p>
            <a:r>
              <a:rPr lang="ru-RU" sz="2000" dirty="0" smtClean="0"/>
              <a:t>«Голубенький чистый</a:t>
            </a:r>
          </a:p>
          <a:p>
            <a:r>
              <a:rPr lang="ru-RU" sz="2000" dirty="0" smtClean="0"/>
              <a:t>Подснежник: цветок,</a:t>
            </a:r>
          </a:p>
          <a:p>
            <a:r>
              <a:rPr lang="ru-RU" sz="2000" dirty="0" smtClean="0"/>
              <a:t>А подле сквозистый</a:t>
            </a:r>
          </a:p>
          <a:p>
            <a:r>
              <a:rPr lang="ru-RU" sz="2000" dirty="0" smtClean="0"/>
              <a:t>Последний снежок.</a:t>
            </a:r>
          </a:p>
          <a:p>
            <a:r>
              <a:rPr lang="ru-RU" sz="2000" dirty="0" smtClean="0"/>
              <a:t>Последние слезы о горе былом</a:t>
            </a:r>
          </a:p>
          <a:p>
            <a:r>
              <a:rPr lang="ru-RU" sz="2000" dirty="0" smtClean="0"/>
              <a:t>И первые грезы о счастье ином…»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Наталья\Downloads\времена года\цветы весн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980728"/>
            <a:ext cx="4968552" cy="5110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1351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 smtClean="0"/>
              <a:t>Май</a:t>
            </a:r>
            <a:br>
              <a:rPr lang="ru-RU" dirty="0" smtClean="0"/>
            </a:br>
            <a:r>
              <a:rPr lang="ru-RU" b="0" dirty="0" smtClean="0"/>
              <a:t>На луг буренку выгоняй</a:t>
            </a:r>
            <a:br>
              <a:rPr lang="ru-RU" b="0" dirty="0" smtClean="0"/>
            </a:br>
            <a:r>
              <a:rPr lang="ru-RU" b="0" dirty="0" smtClean="0"/>
              <a:t>Пришел с травой </a:t>
            </a:r>
            <a:r>
              <a:rPr lang="ru-RU" b="0" dirty="0" smtClean="0"/>
              <a:t>зеленый(Май</a:t>
            </a:r>
            <a:r>
              <a:rPr lang="ru-RU" b="0" dirty="0" smtClean="0"/>
              <a:t>).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Наталья\Desktop\белые ночи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9" y="188640"/>
            <a:ext cx="5472607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943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Июнь</a:t>
            </a:r>
            <a:r>
              <a:rPr lang="ru-RU" b="0" dirty="0" smtClean="0"/>
              <a:t/>
            </a:r>
            <a:br>
              <a:rPr lang="ru-RU" b="0" dirty="0" smtClean="0"/>
            </a:br>
            <a:r>
              <a:rPr lang="ru-RU" b="0" dirty="0" smtClean="0"/>
              <a:t>Не спит всю ночь </a:t>
            </a:r>
            <a:r>
              <a:rPr lang="ru-RU" b="0" dirty="0" err="1" smtClean="0"/>
              <a:t>боланный</a:t>
            </a:r>
            <a:r>
              <a:rPr lang="ru-RU" b="0" dirty="0" smtClean="0"/>
              <a:t> лунь</a:t>
            </a:r>
            <a:br>
              <a:rPr lang="ru-RU" b="0" dirty="0" smtClean="0"/>
            </a:br>
            <a:r>
              <a:rPr lang="ru-RU" b="0" dirty="0" smtClean="0"/>
              <a:t>Светлее всех месяцев (июнь).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Наталья\Desktop\июнь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95536"/>
            <a:ext cx="5580112" cy="5553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27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Июль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800" b="0" dirty="0" smtClean="0"/>
              <a:t>Варенье вариться буль-буль, из ягод что собрал (июль).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Наталья\Downloads\времена года\жатва август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1485040"/>
            <a:ext cx="5389438" cy="4752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151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Август</a:t>
            </a:r>
            <a:br>
              <a:rPr lang="ru-RU" dirty="0" smtClean="0"/>
            </a:br>
            <a:r>
              <a:rPr lang="ru-RU" b="0" dirty="0" smtClean="0"/>
              <a:t>Всем дарит яблоки на радость</a:t>
            </a:r>
            <a:br>
              <a:rPr lang="ru-RU" b="0" dirty="0" smtClean="0"/>
            </a:br>
            <a:r>
              <a:rPr lang="ru-RU" b="0" dirty="0" smtClean="0"/>
              <a:t>Последний летний месяц (август).</a:t>
            </a:r>
            <a:endParaRPr lang="ru-RU" sz="27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Наталья\Desktop\жатва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32656"/>
            <a:ext cx="5400600" cy="5472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09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283742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Сентябрь</a:t>
            </a:r>
            <a:br>
              <a:rPr lang="ru-RU" sz="2400" dirty="0" smtClean="0"/>
            </a:br>
            <a:r>
              <a:rPr lang="ru-RU" sz="2400" b="0" dirty="0" smtClean="0"/>
              <a:t>На теплый юг летит журавль, позолотил листву </a:t>
            </a:r>
            <a:r>
              <a:rPr lang="ru-RU" sz="2400" b="0" dirty="0" smtClean="0"/>
              <a:t>(</a:t>
            </a:r>
            <a:r>
              <a:rPr lang="ru-RU" sz="2400" b="0" dirty="0" smtClean="0"/>
              <a:t>сентябрь</a:t>
            </a:r>
            <a:r>
              <a:rPr lang="ru-RU" sz="2400" b="0" dirty="0" smtClean="0"/>
              <a:t>).</a:t>
            </a: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84784"/>
            <a:ext cx="3008313" cy="464137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Наталья\Downloads\времена года\i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88640"/>
            <a:ext cx="5400599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519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Октябрь</a:t>
            </a:r>
            <a:br>
              <a:rPr lang="ru-RU" dirty="0" smtClean="0"/>
            </a:br>
            <a:r>
              <a:rPr lang="ru-RU" b="0" dirty="0" smtClean="0"/>
              <a:t>Позолотил листву сентябрь, сорвал  листву с ветвей (октябрь).</a:t>
            </a:r>
            <a:endParaRPr lang="ru-RU" b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Наталья\Downloads\времена года\п.и. чайковский\золотая осен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32656"/>
            <a:ext cx="5328592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1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>          Ноябрь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        </a:t>
            </a:r>
            <a:r>
              <a:rPr lang="ru-RU" sz="2400" b="0" dirty="0" smtClean="0"/>
              <a:t>«На тройке»</a:t>
            </a:r>
            <a:br>
              <a:rPr lang="ru-RU" sz="2400" b="0" dirty="0" smtClean="0"/>
            </a:b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1052736"/>
            <a:ext cx="3213993" cy="5073427"/>
          </a:xfrm>
        </p:spPr>
        <p:txBody>
          <a:bodyPr/>
          <a:lstStyle/>
          <a:p>
            <a:r>
              <a:rPr lang="ru-RU" dirty="0" smtClean="0"/>
              <a:t>Не гляди же с тоской на дорогу</a:t>
            </a:r>
          </a:p>
          <a:p>
            <a:r>
              <a:rPr lang="ru-RU" dirty="0" smtClean="0"/>
              <a:t>И за тройкой во след не спеши</a:t>
            </a:r>
          </a:p>
          <a:p>
            <a:r>
              <a:rPr lang="ru-RU" dirty="0" smtClean="0"/>
              <a:t>И тоскливую в сердце тревогу</a:t>
            </a:r>
          </a:p>
          <a:p>
            <a:r>
              <a:rPr lang="ru-RU" dirty="0" smtClean="0"/>
              <a:t>Поскорей навсегда заглуши.</a:t>
            </a:r>
            <a:endParaRPr lang="ru-RU" dirty="0"/>
          </a:p>
        </p:txBody>
      </p:sp>
      <p:pic>
        <p:nvPicPr>
          <p:cNvPr id="8195" name="Picture 3" descr="C:\Users\Наталья\Desktop\тройка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88640"/>
            <a:ext cx="5256583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4468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Наталья\Documents\святк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32656"/>
            <a:ext cx="5508104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5084500"/>
      </p:ext>
    </p:extLst>
  </p:cSld>
  <p:clrMapOvr>
    <a:masterClrMapping/>
  </p:clrMapOvr>
</p:sld>
</file>

<file path=ppt/theme/theme1.xml><?xml version="1.0" encoding="utf-8"?>
<a:theme xmlns:a="http://schemas.openxmlformats.org/drawingml/2006/main" name="Презентация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Презентация4</Template>
  <TotalTime>230</TotalTime>
  <Words>122</Words>
  <Application>Microsoft Office PowerPoint</Application>
  <PresentationFormat>Экран (4:3)</PresentationFormat>
  <Paragraphs>48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Презентация4</vt:lpstr>
      <vt:lpstr>В гостях у музыки  П.И. Чайковского «Времена года».</vt:lpstr>
      <vt:lpstr>          Январь</vt:lpstr>
      <vt:lpstr>Февраль Белой вьюги вьется шаль  Весь в снегу пришел (Февраль).</vt:lpstr>
      <vt:lpstr>Март Весна торопится на старт В ручьях весенних месяц (Март).</vt:lpstr>
      <vt:lpstr>Апрель Из старых листьев вылез шмель, цветет подснежником (Апрель).</vt:lpstr>
      <vt:lpstr>Май На луг буренку выгоняй Пришел с травой зеленый(Май).</vt:lpstr>
      <vt:lpstr>Июнь Не спит всю ночь боланный лунь Светлее всех месяцев (июнь).</vt:lpstr>
      <vt:lpstr>Июль  Варенье вариться буль-буль, из ягод что собрал (июль).</vt:lpstr>
      <vt:lpstr>Август Всем дарит яблоки на радость Последний летний месяц (август).</vt:lpstr>
      <vt:lpstr>Сентябрь На теплый юг летит журавль, позолотил листву (сентябрь).</vt:lpstr>
      <vt:lpstr>Октябрь Позолотил листву сентябрь, сорвал  листву с ветвей (октябрь).</vt:lpstr>
      <vt:lpstr>          Ноябрь          «На тройке»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 гостях У П.И. Чайковского цикл «Времена года».</dc:title>
  <dc:creator>Наталья</dc:creator>
  <cp:lastModifiedBy>Angel</cp:lastModifiedBy>
  <cp:revision>12</cp:revision>
  <dcterms:created xsi:type="dcterms:W3CDTF">2015-10-18T06:47:42Z</dcterms:created>
  <dcterms:modified xsi:type="dcterms:W3CDTF">2017-01-12T11:53:05Z</dcterms:modified>
</cp:coreProperties>
</file>